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65" r:id="rId15"/>
    <p:sldId id="271" r:id="rId16"/>
    <p:sldId id="272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0505"/>
    <a:srgbClr val="650B0B"/>
    <a:srgbClr val="DC1A48"/>
    <a:srgbClr val="BCC0C3"/>
    <a:srgbClr val="3E0000"/>
    <a:srgbClr val="111111"/>
    <a:srgbClr val="371C07"/>
    <a:srgbClr val="2E0000"/>
    <a:srgbClr val="151515"/>
    <a:srgbClr val="220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0841" autoAdjust="0"/>
  </p:normalViewPr>
  <p:slideViewPr>
    <p:cSldViewPr snapToGrid="0" showGuides="1">
      <p:cViewPr varScale="1">
        <p:scale>
          <a:sx n="65" d="100"/>
          <a:sy n="65" d="100"/>
        </p:scale>
        <p:origin x="1092" y="66"/>
      </p:cViewPr>
      <p:guideLst>
        <p:guide orient="horz" pos="1616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170A9-BD8B-4F29-B943-8933ED922931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7CA80-4F76-4D6B-9085-4B063B558C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399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6044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362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5118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793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136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480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6829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689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541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CA80-4F76-4D6B-9085-4B063B558C8A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612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55F60-2752-CFC2-9B4E-33E53BC99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D231F1-09F4-EF1A-824F-D4047A894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9225381-0A25-5E84-1998-EAD6C3FA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585F403-3D1A-6E01-3EDD-0B987859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1BB87F9-24DD-7315-FE4F-42A4D76A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516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3FF0E-FD51-B622-C070-60CB51F1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409170A-DA3E-DB76-CC18-8B11CBF88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7104603-FC90-510E-1776-F1DC34F1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B6FD420-7FB2-F6D6-6EA1-E28FB636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4D2FB16-C580-882A-8676-CEFB6215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086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3A5613-3114-C81A-ADE9-963947360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4C4ABC1-FE3B-C5B3-7C5D-1D4FACE6C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81EE3F-7CD9-F9A5-2200-2721FDE2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7DB14ED-90AF-270D-B0F3-A99CC534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A6D890B-E2BF-1A7D-DE31-F65AC417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66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A9969-0BD7-6BC1-803C-FC3C5C87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577EE-D666-4091-FF78-83D593BE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7AE53B7-BC2C-2892-5967-C26CEBE9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1564B14-00DF-3819-8A75-74DB6C40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D312889-2B8C-5666-2D0B-97DD0940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709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3B53F-A0BF-B8D2-9DF7-EEEC9F59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A25C925-62CF-1F8B-2D99-93CDC8F25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5E5B01-B046-5583-7ACB-383F1364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ED54679-B171-F528-3957-198F3896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D69866A-65FD-1D53-169B-5D4268E2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959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59C1E-9612-667A-C603-E846C645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0141000-AA7F-27CF-9E95-B9B8C50D1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DD3BE79-7B25-CD3D-69B6-9FD8D2038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697FA49-2F45-C895-AF59-347698DC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CB5D99E-37F5-5E74-D336-27E20D66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E25AEB9-06AF-1951-DB3C-75A99CA5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472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6A132-A4DF-AF48-3D19-D8BA1048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61C7374-CA3F-34FC-59E3-60C1761A8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0B6DC4-EB9F-8275-8984-92492980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864B862-3CF0-DF26-51FB-581F194C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C932E07-6652-32A1-EC56-12FFC4DDB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ADD3CA3-2107-9023-BC98-86CAFDB67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AD03968D-680F-8EF7-2D21-E31FC45B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79B6438-889C-BAFF-59F2-2BAFCEDD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591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EF51D-FDD6-5A69-90CA-36F4471C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5C44FED-3A5C-0B0D-BA2F-E69027A7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77595-A81E-92C9-0A72-83C8E160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FABD70A-7946-A76B-16FE-030176DE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595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897559C-4BBE-6062-A2EB-6425BA7E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14DD5A1-144A-0E4B-62B1-6801AF3A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64470B-15E5-7287-472E-5C00A4F6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72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FEC04-835B-9A5B-A732-E2596A8B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9A1C385-BDE1-20D8-86A7-A4DCA441F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66C135A-E898-4D70-25EC-81E59F365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272E396-4487-B722-3EAF-EFE869DF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1587703-9DB2-2344-64D9-BA105286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DA7974-586B-C366-D1C9-AAB3C71C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108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A6475-E5F0-4BAB-95F5-A76BE531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918CF3C-71D9-BE22-80D5-24DF20455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1084C1B-C266-4030-A1C5-0165E83E6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411DEF9-F000-5182-83DA-049DA25B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7E1E773-C816-7EF1-E976-1475C2C5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B127F20-F8C3-CA5D-09AA-DE1C39A1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369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rgbClr val="220848"/>
            </a:gs>
            <a:gs pos="0">
              <a:srgbClr val="3F034D"/>
            </a:gs>
            <a:gs pos="79876">
              <a:schemeClr val="tx1"/>
            </a:gs>
            <a:gs pos="61000">
              <a:srgbClr val="04031B"/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CB48483C-1F59-EE96-6946-0A7D08384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4E67AB9-B7BA-0F8F-8470-39E7D046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D0B7CAC-D556-F086-31FB-16CA3E3C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AD7B5-F43D-4723-A391-CFF975984E5B}" type="datetimeFigureOut">
              <a:rPr lang="pt-PT" smtClean="0"/>
              <a:t>24/03/2023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1C4B83-0EB0-B236-1017-CE19E1E55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4D35AD1-8A50-5476-64A2-4EA678303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A2BFC-45D4-4FF8-861C-D5766170F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453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30.png"/><Relationship Id="rId26" Type="http://schemas.openxmlformats.org/officeDocument/2006/relationships/image" Target="../media/image45.webp"/><Relationship Id="rId39" Type="http://schemas.openxmlformats.org/officeDocument/2006/relationships/image" Target="../media/image58.jpg"/><Relationship Id="rId21" Type="http://schemas.openxmlformats.org/officeDocument/2006/relationships/image" Target="../media/image40.webp"/><Relationship Id="rId34" Type="http://schemas.openxmlformats.org/officeDocument/2006/relationships/image" Target="../media/image53.webp"/><Relationship Id="rId42" Type="http://schemas.openxmlformats.org/officeDocument/2006/relationships/image" Target="../media/image61.webp"/><Relationship Id="rId7" Type="http://schemas.openxmlformats.org/officeDocument/2006/relationships/slide" Target="slide1.xml"/><Relationship Id="rId2" Type="http://schemas.microsoft.com/office/2007/relationships/media" Target="../media/media2.mp4"/><Relationship Id="rId16" Type="http://schemas.openxmlformats.org/officeDocument/2006/relationships/image" Target="../media/image37.png"/><Relationship Id="rId20" Type="http://schemas.openxmlformats.org/officeDocument/2006/relationships/image" Target="../media/image39.webp"/><Relationship Id="rId29" Type="http://schemas.openxmlformats.org/officeDocument/2006/relationships/image" Target="../media/image48.webp"/><Relationship Id="rId41" Type="http://schemas.openxmlformats.org/officeDocument/2006/relationships/image" Target="../media/image60.webp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11" Type="http://schemas.openxmlformats.org/officeDocument/2006/relationships/image" Target="../media/image34.webp"/><Relationship Id="rId24" Type="http://schemas.openxmlformats.org/officeDocument/2006/relationships/image" Target="../media/image43.webp"/><Relationship Id="rId32" Type="http://schemas.openxmlformats.org/officeDocument/2006/relationships/image" Target="../media/image51.webp"/><Relationship Id="rId37" Type="http://schemas.openxmlformats.org/officeDocument/2006/relationships/image" Target="../media/image56.webp"/><Relationship Id="rId40" Type="http://schemas.openxmlformats.org/officeDocument/2006/relationships/image" Target="../media/image59.jpeg"/><Relationship Id="rId5" Type="http://schemas.openxmlformats.org/officeDocument/2006/relationships/slide" Target="slide8.xml"/><Relationship Id="rId15" Type="http://schemas.openxmlformats.org/officeDocument/2006/relationships/slide" Target="slide9.xml"/><Relationship Id="rId23" Type="http://schemas.openxmlformats.org/officeDocument/2006/relationships/image" Target="../media/image42.webp"/><Relationship Id="rId28" Type="http://schemas.openxmlformats.org/officeDocument/2006/relationships/image" Target="../media/image47.webp"/><Relationship Id="rId36" Type="http://schemas.openxmlformats.org/officeDocument/2006/relationships/image" Target="../media/image55.webp"/><Relationship Id="rId10" Type="http://schemas.openxmlformats.org/officeDocument/2006/relationships/image" Target="../media/image33.webp"/><Relationship Id="rId19" Type="http://schemas.microsoft.com/office/2007/relationships/hdphoto" Target="../media/hdphoto6.wdp"/><Relationship Id="rId31" Type="http://schemas.openxmlformats.org/officeDocument/2006/relationships/image" Target="../media/image50.webp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2.webp"/><Relationship Id="rId14" Type="http://schemas.openxmlformats.org/officeDocument/2006/relationships/image" Target="../media/image1.png"/><Relationship Id="rId22" Type="http://schemas.openxmlformats.org/officeDocument/2006/relationships/image" Target="../media/image41.webp"/><Relationship Id="rId27" Type="http://schemas.openxmlformats.org/officeDocument/2006/relationships/image" Target="../media/image46.webp"/><Relationship Id="rId30" Type="http://schemas.openxmlformats.org/officeDocument/2006/relationships/image" Target="../media/image49.webp"/><Relationship Id="rId35" Type="http://schemas.openxmlformats.org/officeDocument/2006/relationships/image" Target="../media/image54.webp"/><Relationship Id="rId43" Type="http://schemas.openxmlformats.org/officeDocument/2006/relationships/image" Target="../media/image62.png"/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12" Type="http://schemas.openxmlformats.org/officeDocument/2006/relationships/image" Target="../media/image35.png"/><Relationship Id="rId17" Type="http://schemas.openxmlformats.org/officeDocument/2006/relationships/image" Target="../media/image38.webp"/><Relationship Id="rId25" Type="http://schemas.openxmlformats.org/officeDocument/2006/relationships/image" Target="../media/image44.webp"/><Relationship Id="rId33" Type="http://schemas.openxmlformats.org/officeDocument/2006/relationships/image" Target="../media/image52.webp"/><Relationship Id="rId38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slide" Target="slide10.xml"/><Relationship Id="rId26" Type="http://schemas.openxmlformats.org/officeDocument/2006/relationships/image" Target="../media/image46.webp"/><Relationship Id="rId39" Type="http://schemas.openxmlformats.org/officeDocument/2006/relationships/image" Target="../media/image58.jpg"/><Relationship Id="rId21" Type="http://schemas.openxmlformats.org/officeDocument/2006/relationships/image" Target="../media/image41.webp"/><Relationship Id="rId34" Type="http://schemas.openxmlformats.org/officeDocument/2006/relationships/image" Target="../media/image54.webp"/><Relationship Id="rId42" Type="http://schemas.openxmlformats.org/officeDocument/2006/relationships/image" Target="../media/image61.webp"/><Relationship Id="rId47" Type="http://schemas.openxmlformats.org/officeDocument/2006/relationships/image" Target="../media/image15.png"/><Relationship Id="rId7" Type="http://schemas.openxmlformats.org/officeDocument/2006/relationships/image" Target="../media/image34.webp"/><Relationship Id="rId2" Type="http://schemas.microsoft.com/office/2007/relationships/media" Target="../media/media2.mp4"/><Relationship Id="rId16" Type="http://schemas.openxmlformats.org/officeDocument/2006/relationships/image" Target="../media/image30.png"/><Relationship Id="rId29" Type="http://schemas.openxmlformats.org/officeDocument/2006/relationships/image" Target="../media/image49.webp"/><Relationship Id="rId1" Type="http://schemas.openxmlformats.org/officeDocument/2006/relationships/video" Target="NULL" TargetMode="External"/><Relationship Id="rId6" Type="http://schemas.openxmlformats.org/officeDocument/2006/relationships/image" Target="../media/image33.webp"/><Relationship Id="rId11" Type="http://schemas.openxmlformats.org/officeDocument/2006/relationships/image" Target="../media/image1.png"/><Relationship Id="rId24" Type="http://schemas.openxmlformats.org/officeDocument/2006/relationships/image" Target="../media/image44.webp"/><Relationship Id="rId32" Type="http://schemas.openxmlformats.org/officeDocument/2006/relationships/image" Target="../media/image52.webp"/><Relationship Id="rId37" Type="http://schemas.openxmlformats.org/officeDocument/2006/relationships/slide" Target="slide12.xml"/><Relationship Id="rId40" Type="http://schemas.openxmlformats.org/officeDocument/2006/relationships/image" Target="../media/image59.jpeg"/><Relationship Id="rId45" Type="http://schemas.openxmlformats.org/officeDocument/2006/relationships/slide" Target="slide11.xml"/><Relationship Id="rId5" Type="http://schemas.openxmlformats.org/officeDocument/2006/relationships/image" Target="../media/image32.webp"/><Relationship Id="rId15" Type="http://schemas.openxmlformats.org/officeDocument/2006/relationships/slide" Target="slide6.xml"/><Relationship Id="rId23" Type="http://schemas.openxmlformats.org/officeDocument/2006/relationships/image" Target="../media/image43.webp"/><Relationship Id="rId28" Type="http://schemas.openxmlformats.org/officeDocument/2006/relationships/image" Target="../media/image48.webp"/><Relationship Id="rId36" Type="http://schemas.openxmlformats.org/officeDocument/2006/relationships/image" Target="../media/image56.webp"/><Relationship Id="rId10" Type="http://schemas.openxmlformats.org/officeDocument/2006/relationships/slide" Target="slide1.xml"/><Relationship Id="rId19" Type="http://schemas.openxmlformats.org/officeDocument/2006/relationships/image" Target="../media/image39.webp"/><Relationship Id="rId31" Type="http://schemas.openxmlformats.org/officeDocument/2006/relationships/image" Target="../media/image51.webp"/><Relationship Id="rId44" Type="http://schemas.openxmlformats.org/officeDocument/2006/relationships/slide" Target="slide8.xm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6.png"/><Relationship Id="rId14" Type="http://schemas.openxmlformats.org/officeDocument/2006/relationships/image" Target="../media/image38.webp"/><Relationship Id="rId22" Type="http://schemas.openxmlformats.org/officeDocument/2006/relationships/image" Target="../media/image42.webp"/><Relationship Id="rId27" Type="http://schemas.openxmlformats.org/officeDocument/2006/relationships/image" Target="../media/image47.webp"/><Relationship Id="rId30" Type="http://schemas.openxmlformats.org/officeDocument/2006/relationships/image" Target="../media/image50.webp"/><Relationship Id="rId35" Type="http://schemas.openxmlformats.org/officeDocument/2006/relationships/image" Target="../media/image55.webp"/><Relationship Id="rId43" Type="http://schemas.openxmlformats.org/officeDocument/2006/relationships/image" Target="../media/image62.png"/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12" Type="http://schemas.openxmlformats.org/officeDocument/2006/relationships/slide" Target="slide9.xml"/><Relationship Id="rId17" Type="http://schemas.microsoft.com/office/2007/relationships/hdphoto" Target="../media/hdphoto6.wdp"/><Relationship Id="rId25" Type="http://schemas.openxmlformats.org/officeDocument/2006/relationships/image" Target="../media/image45.webp"/><Relationship Id="rId33" Type="http://schemas.openxmlformats.org/officeDocument/2006/relationships/image" Target="../media/image53.webp"/><Relationship Id="rId38" Type="http://schemas.openxmlformats.org/officeDocument/2006/relationships/image" Target="../media/image57.jpeg"/><Relationship Id="rId46" Type="http://schemas.openxmlformats.org/officeDocument/2006/relationships/image" Target="../media/image31.png"/><Relationship Id="rId20" Type="http://schemas.openxmlformats.org/officeDocument/2006/relationships/image" Target="../media/image40.webp"/><Relationship Id="rId41" Type="http://schemas.openxmlformats.org/officeDocument/2006/relationships/image" Target="../media/image60.webp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slide" Target="slide10.xml"/><Relationship Id="rId26" Type="http://schemas.openxmlformats.org/officeDocument/2006/relationships/image" Target="../media/image46.webp"/><Relationship Id="rId39" Type="http://schemas.openxmlformats.org/officeDocument/2006/relationships/image" Target="../media/image58.jpg"/><Relationship Id="rId21" Type="http://schemas.openxmlformats.org/officeDocument/2006/relationships/image" Target="../media/image41.webp"/><Relationship Id="rId34" Type="http://schemas.openxmlformats.org/officeDocument/2006/relationships/image" Target="../media/image54.webp"/><Relationship Id="rId42" Type="http://schemas.openxmlformats.org/officeDocument/2006/relationships/image" Target="../media/image61.webp"/><Relationship Id="rId47" Type="http://schemas.openxmlformats.org/officeDocument/2006/relationships/image" Target="../media/image15.png"/><Relationship Id="rId7" Type="http://schemas.openxmlformats.org/officeDocument/2006/relationships/image" Target="../media/image34.webp"/><Relationship Id="rId2" Type="http://schemas.microsoft.com/office/2007/relationships/media" Target="../media/media2.mp4"/><Relationship Id="rId16" Type="http://schemas.openxmlformats.org/officeDocument/2006/relationships/image" Target="../media/image30.png"/><Relationship Id="rId29" Type="http://schemas.openxmlformats.org/officeDocument/2006/relationships/image" Target="../media/image49.webp"/><Relationship Id="rId1" Type="http://schemas.openxmlformats.org/officeDocument/2006/relationships/video" Target="NULL" TargetMode="External"/><Relationship Id="rId6" Type="http://schemas.openxmlformats.org/officeDocument/2006/relationships/image" Target="../media/image33.webp"/><Relationship Id="rId11" Type="http://schemas.openxmlformats.org/officeDocument/2006/relationships/image" Target="../media/image1.png"/><Relationship Id="rId24" Type="http://schemas.openxmlformats.org/officeDocument/2006/relationships/image" Target="../media/image44.webp"/><Relationship Id="rId32" Type="http://schemas.openxmlformats.org/officeDocument/2006/relationships/image" Target="../media/image52.webp"/><Relationship Id="rId37" Type="http://schemas.openxmlformats.org/officeDocument/2006/relationships/slide" Target="slide13.xml"/><Relationship Id="rId40" Type="http://schemas.openxmlformats.org/officeDocument/2006/relationships/image" Target="../media/image59.jpeg"/><Relationship Id="rId45" Type="http://schemas.openxmlformats.org/officeDocument/2006/relationships/slide" Target="slide11.xml"/><Relationship Id="rId5" Type="http://schemas.openxmlformats.org/officeDocument/2006/relationships/image" Target="../media/image32.webp"/><Relationship Id="rId15" Type="http://schemas.openxmlformats.org/officeDocument/2006/relationships/slide" Target="slide6.xml"/><Relationship Id="rId23" Type="http://schemas.openxmlformats.org/officeDocument/2006/relationships/image" Target="../media/image43.webp"/><Relationship Id="rId28" Type="http://schemas.openxmlformats.org/officeDocument/2006/relationships/image" Target="../media/image48.webp"/><Relationship Id="rId36" Type="http://schemas.openxmlformats.org/officeDocument/2006/relationships/image" Target="../media/image56.webp"/><Relationship Id="rId10" Type="http://schemas.openxmlformats.org/officeDocument/2006/relationships/slide" Target="slide1.xml"/><Relationship Id="rId19" Type="http://schemas.openxmlformats.org/officeDocument/2006/relationships/image" Target="../media/image39.webp"/><Relationship Id="rId31" Type="http://schemas.openxmlformats.org/officeDocument/2006/relationships/image" Target="../media/image51.webp"/><Relationship Id="rId44" Type="http://schemas.openxmlformats.org/officeDocument/2006/relationships/slide" Target="slide8.xm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6.png"/><Relationship Id="rId14" Type="http://schemas.openxmlformats.org/officeDocument/2006/relationships/image" Target="../media/image38.webp"/><Relationship Id="rId22" Type="http://schemas.openxmlformats.org/officeDocument/2006/relationships/image" Target="../media/image42.webp"/><Relationship Id="rId27" Type="http://schemas.openxmlformats.org/officeDocument/2006/relationships/image" Target="../media/image47.webp"/><Relationship Id="rId30" Type="http://schemas.openxmlformats.org/officeDocument/2006/relationships/image" Target="../media/image50.webp"/><Relationship Id="rId35" Type="http://schemas.openxmlformats.org/officeDocument/2006/relationships/image" Target="../media/image55.webp"/><Relationship Id="rId43" Type="http://schemas.openxmlformats.org/officeDocument/2006/relationships/image" Target="../media/image62.png"/><Relationship Id="rId48" Type="http://schemas.openxmlformats.org/officeDocument/2006/relationships/slide" Target="slide12.xml"/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12" Type="http://schemas.openxmlformats.org/officeDocument/2006/relationships/slide" Target="slide9.xml"/><Relationship Id="rId17" Type="http://schemas.microsoft.com/office/2007/relationships/hdphoto" Target="../media/hdphoto6.wdp"/><Relationship Id="rId25" Type="http://schemas.openxmlformats.org/officeDocument/2006/relationships/image" Target="../media/image45.webp"/><Relationship Id="rId33" Type="http://schemas.openxmlformats.org/officeDocument/2006/relationships/image" Target="../media/image53.webp"/><Relationship Id="rId38" Type="http://schemas.openxmlformats.org/officeDocument/2006/relationships/image" Target="../media/image57.jpeg"/><Relationship Id="rId46" Type="http://schemas.openxmlformats.org/officeDocument/2006/relationships/image" Target="../media/image31.png"/><Relationship Id="rId20" Type="http://schemas.openxmlformats.org/officeDocument/2006/relationships/image" Target="../media/image40.webp"/><Relationship Id="rId41" Type="http://schemas.openxmlformats.org/officeDocument/2006/relationships/image" Target="../media/image60.webp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slide" Target="slide10.xml"/><Relationship Id="rId26" Type="http://schemas.openxmlformats.org/officeDocument/2006/relationships/image" Target="../media/image46.webp"/><Relationship Id="rId39" Type="http://schemas.openxmlformats.org/officeDocument/2006/relationships/image" Target="../media/image58.jpg"/><Relationship Id="rId21" Type="http://schemas.openxmlformats.org/officeDocument/2006/relationships/image" Target="../media/image41.webp"/><Relationship Id="rId34" Type="http://schemas.openxmlformats.org/officeDocument/2006/relationships/image" Target="../media/image54.webp"/><Relationship Id="rId42" Type="http://schemas.openxmlformats.org/officeDocument/2006/relationships/image" Target="../media/image61.webp"/><Relationship Id="rId47" Type="http://schemas.openxmlformats.org/officeDocument/2006/relationships/image" Target="../media/image15.png"/><Relationship Id="rId7" Type="http://schemas.openxmlformats.org/officeDocument/2006/relationships/image" Target="../media/image34.webp"/><Relationship Id="rId2" Type="http://schemas.microsoft.com/office/2007/relationships/media" Target="../media/media2.mp4"/><Relationship Id="rId16" Type="http://schemas.openxmlformats.org/officeDocument/2006/relationships/image" Target="../media/image30.png"/><Relationship Id="rId29" Type="http://schemas.openxmlformats.org/officeDocument/2006/relationships/image" Target="../media/image49.webp"/><Relationship Id="rId1" Type="http://schemas.openxmlformats.org/officeDocument/2006/relationships/video" Target="NULL" TargetMode="External"/><Relationship Id="rId6" Type="http://schemas.openxmlformats.org/officeDocument/2006/relationships/image" Target="../media/image33.webp"/><Relationship Id="rId11" Type="http://schemas.openxmlformats.org/officeDocument/2006/relationships/image" Target="../media/image1.png"/><Relationship Id="rId24" Type="http://schemas.openxmlformats.org/officeDocument/2006/relationships/image" Target="../media/image44.webp"/><Relationship Id="rId32" Type="http://schemas.openxmlformats.org/officeDocument/2006/relationships/image" Target="../media/image52.webp"/><Relationship Id="rId37" Type="http://schemas.openxmlformats.org/officeDocument/2006/relationships/slide" Target="slide13.xml"/><Relationship Id="rId40" Type="http://schemas.openxmlformats.org/officeDocument/2006/relationships/image" Target="../media/image59.jpeg"/><Relationship Id="rId45" Type="http://schemas.openxmlformats.org/officeDocument/2006/relationships/slide" Target="slide11.xml"/><Relationship Id="rId5" Type="http://schemas.openxmlformats.org/officeDocument/2006/relationships/image" Target="../media/image32.webp"/><Relationship Id="rId15" Type="http://schemas.openxmlformats.org/officeDocument/2006/relationships/slide" Target="slide6.xml"/><Relationship Id="rId23" Type="http://schemas.openxmlformats.org/officeDocument/2006/relationships/image" Target="../media/image43.webp"/><Relationship Id="rId28" Type="http://schemas.openxmlformats.org/officeDocument/2006/relationships/image" Target="../media/image48.webp"/><Relationship Id="rId36" Type="http://schemas.openxmlformats.org/officeDocument/2006/relationships/image" Target="../media/image56.webp"/><Relationship Id="rId10" Type="http://schemas.openxmlformats.org/officeDocument/2006/relationships/slide" Target="slide1.xml"/><Relationship Id="rId19" Type="http://schemas.openxmlformats.org/officeDocument/2006/relationships/image" Target="../media/image39.webp"/><Relationship Id="rId31" Type="http://schemas.openxmlformats.org/officeDocument/2006/relationships/image" Target="../media/image51.webp"/><Relationship Id="rId44" Type="http://schemas.openxmlformats.org/officeDocument/2006/relationships/slide" Target="slide8.xml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6.png"/><Relationship Id="rId14" Type="http://schemas.openxmlformats.org/officeDocument/2006/relationships/image" Target="../media/image38.webp"/><Relationship Id="rId22" Type="http://schemas.openxmlformats.org/officeDocument/2006/relationships/image" Target="../media/image42.webp"/><Relationship Id="rId27" Type="http://schemas.openxmlformats.org/officeDocument/2006/relationships/image" Target="../media/image47.webp"/><Relationship Id="rId30" Type="http://schemas.openxmlformats.org/officeDocument/2006/relationships/image" Target="../media/image50.webp"/><Relationship Id="rId35" Type="http://schemas.openxmlformats.org/officeDocument/2006/relationships/image" Target="../media/image55.webp"/><Relationship Id="rId43" Type="http://schemas.openxmlformats.org/officeDocument/2006/relationships/image" Target="../media/image62.png"/><Relationship Id="rId48" Type="http://schemas.openxmlformats.org/officeDocument/2006/relationships/slide" Target="slide12.xml"/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12" Type="http://schemas.openxmlformats.org/officeDocument/2006/relationships/slide" Target="slide9.xml"/><Relationship Id="rId17" Type="http://schemas.microsoft.com/office/2007/relationships/hdphoto" Target="../media/hdphoto6.wdp"/><Relationship Id="rId25" Type="http://schemas.openxmlformats.org/officeDocument/2006/relationships/image" Target="../media/image45.webp"/><Relationship Id="rId33" Type="http://schemas.openxmlformats.org/officeDocument/2006/relationships/image" Target="../media/image53.webp"/><Relationship Id="rId38" Type="http://schemas.openxmlformats.org/officeDocument/2006/relationships/image" Target="../media/image57.jpeg"/><Relationship Id="rId46" Type="http://schemas.openxmlformats.org/officeDocument/2006/relationships/image" Target="../media/image31.png"/><Relationship Id="rId20" Type="http://schemas.openxmlformats.org/officeDocument/2006/relationships/image" Target="../media/image40.webp"/><Relationship Id="rId41" Type="http://schemas.openxmlformats.org/officeDocument/2006/relationships/image" Target="../media/image60.web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31.png"/><Relationship Id="rId3" Type="http://schemas.openxmlformats.org/officeDocument/2006/relationships/slide" Target="slide1.xml"/><Relationship Id="rId7" Type="http://schemas.openxmlformats.org/officeDocument/2006/relationships/image" Target="../media/image64.gif"/><Relationship Id="rId12" Type="http://schemas.openxmlformats.org/officeDocument/2006/relationships/image" Target="../media/image68.gi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gif"/><Relationship Id="rId11" Type="http://schemas.openxmlformats.org/officeDocument/2006/relationships/image" Target="../media/image67.gif"/><Relationship Id="rId5" Type="http://schemas.openxmlformats.org/officeDocument/2006/relationships/slide" Target="slide15.xml"/><Relationship Id="rId15" Type="http://schemas.openxmlformats.org/officeDocument/2006/relationships/slide" Target="slide6.xml"/><Relationship Id="rId10" Type="http://schemas.openxmlformats.org/officeDocument/2006/relationships/image" Target="../media/image66.gif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31.png"/><Relationship Id="rId3" Type="http://schemas.openxmlformats.org/officeDocument/2006/relationships/slide" Target="slide1.xml"/><Relationship Id="rId7" Type="http://schemas.openxmlformats.org/officeDocument/2006/relationships/image" Target="../media/image64.gif"/><Relationship Id="rId12" Type="http://schemas.openxmlformats.org/officeDocument/2006/relationships/image" Target="../media/image68.gi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gif"/><Relationship Id="rId11" Type="http://schemas.openxmlformats.org/officeDocument/2006/relationships/image" Target="../media/image67.gif"/><Relationship Id="rId5" Type="http://schemas.openxmlformats.org/officeDocument/2006/relationships/slide" Target="slide14.xml"/><Relationship Id="rId15" Type="http://schemas.openxmlformats.org/officeDocument/2006/relationships/slide" Target="slide6.xml"/><Relationship Id="rId10" Type="http://schemas.openxmlformats.org/officeDocument/2006/relationships/image" Target="../media/image66.gif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microsoft.com/office/2007/relationships/hdphoto" Target="../media/hdphoto1.wdp"/><Relationship Id="rId18" Type="http://schemas.openxmlformats.org/officeDocument/2006/relationships/slide" Target="slide4.xml"/><Relationship Id="rId26" Type="http://schemas.openxmlformats.org/officeDocument/2006/relationships/image" Target="../media/image19.png"/><Relationship Id="rId3" Type="http://schemas.openxmlformats.org/officeDocument/2006/relationships/image" Target="../media/image3.jpeg"/><Relationship Id="rId21" Type="http://schemas.openxmlformats.org/officeDocument/2006/relationships/image" Target="../media/image15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image" Target="../media/image2.webp"/><Relationship Id="rId16" Type="http://schemas.microsoft.com/office/2007/relationships/hdphoto" Target="../media/hdphoto2.wdp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eg"/><Relationship Id="rId24" Type="http://schemas.openxmlformats.org/officeDocument/2006/relationships/image" Target="../media/image17.png"/><Relationship Id="rId5" Type="http://schemas.openxmlformats.org/officeDocument/2006/relationships/image" Target="../media/image5.jpeg"/><Relationship Id="rId15" Type="http://schemas.openxmlformats.org/officeDocument/2006/relationships/image" Target="../media/image13.png"/><Relationship Id="rId23" Type="http://schemas.openxmlformats.org/officeDocument/2006/relationships/image" Target="../media/image16.png"/><Relationship Id="rId10" Type="http://schemas.openxmlformats.org/officeDocument/2006/relationships/image" Target="../media/image10.jpeg"/><Relationship Id="rId19" Type="http://schemas.openxmlformats.org/officeDocument/2006/relationships/image" Target="../media/image14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.png"/><Relationship Id="rId22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microsoft.com/office/2007/relationships/hdphoto" Target="../media/hdphoto1.wdp"/><Relationship Id="rId18" Type="http://schemas.openxmlformats.org/officeDocument/2006/relationships/image" Target="../media/image13.png"/><Relationship Id="rId26" Type="http://schemas.openxmlformats.org/officeDocument/2006/relationships/image" Target="../media/image19.png"/><Relationship Id="rId3" Type="http://schemas.openxmlformats.org/officeDocument/2006/relationships/image" Target="../media/image3.jpeg"/><Relationship Id="rId21" Type="http://schemas.openxmlformats.org/officeDocument/2006/relationships/image" Target="../media/image15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image" Target="../media/image2.webp"/><Relationship Id="rId16" Type="http://schemas.openxmlformats.org/officeDocument/2006/relationships/slide" Target="slide4.xml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eg"/><Relationship Id="rId24" Type="http://schemas.openxmlformats.org/officeDocument/2006/relationships/image" Target="../media/image17.png"/><Relationship Id="rId5" Type="http://schemas.openxmlformats.org/officeDocument/2006/relationships/image" Target="../media/image5.jpeg"/><Relationship Id="rId15" Type="http://schemas.openxmlformats.org/officeDocument/2006/relationships/image" Target="../media/image14.png"/><Relationship Id="rId23" Type="http://schemas.openxmlformats.org/officeDocument/2006/relationships/image" Target="../media/image16.png"/><Relationship Id="rId10" Type="http://schemas.openxmlformats.org/officeDocument/2006/relationships/image" Target="../media/image10.jpeg"/><Relationship Id="rId19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.png"/><Relationship Id="rId22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slide" Target="slide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slide" Target="slide1.xml"/><Relationship Id="rId7" Type="http://schemas.openxmlformats.org/officeDocument/2006/relationships/image" Target="../media/image25.png"/><Relationship Id="rId12" Type="http://schemas.openxmlformats.org/officeDocument/2006/relationships/slide" Target="slide8.xm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jpg"/><Relationship Id="rId5" Type="http://schemas.openxmlformats.org/officeDocument/2006/relationships/slide" Target="slide7.xml"/><Relationship Id="rId15" Type="http://schemas.openxmlformats.org/officeDocument/2006/relationships/slide" Target="slide6.xml"/><Relationship Id="rId10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15.png"/><Relationship Id="rId10" Type="http://schemas.openxmlformats.org/officeDocument/2006/relationships/image" Target="../media/image29.jpg"/><Relationship Id="rId4" Type="http://schemas.openxmlformats.org/officeDocument/2006/relationships/image" Target="../media/image1.png"/><Relationship Id="rId9" Type="http://schemas.openxmlformats.org/officeDocument/2006/relationships/image" Target="../media/image28.sv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slide" Target="slide10.xml"/><Relationship Id="rId26" Type="http://schemas.openxmlformats.org/officeDocument/2006/relationships/image" Target="../media/image45.webp"/><Relationship Id="rId39" Type="http://schemas.openxmlformats.org/officeDocument/2006/relationships/image" Target="../media/image58.jpg"/><Relationship Id="rId21" Type="http://schemas.openxmlformats.org/officeDocument/2006/relationships/image" Target="../media/image40.webp"/><Relationship Id="rId34" Type="http://schemas.openxmlformats.org/officeDocument/2006/relationships/image" Target="../media/image53.webp"/><Relationship Id="rId42" Type="http://schemas.openxmlformats.org/officeDocument/2006/relationships/image" Target="../media/image61.webp"/><Relationship Id="rId47" Type="http://schemas.openxmlformats.org/officeDocument/2006/relationships/image" Target="../media/image15.png"/><Relationship Id="rId50" Type="http://schemas.openxmlformats.org/officeDocument/2006/relationships/image" Target="../media/image14.png"/><Relationship Id="rId7" Type="http://schemas.openxmlformats.org/officeDocument/2006/relationships/image" Target="../media/image34.webp"/><Relationship Id="rId2" Type="http://schemas.microsoft.com/office/2007/relationships/media" Target="../media/media2.mp4"/><Relationship Id="rId16" Type="http://schemas.openxmlformats.org/officeDocument/2006/relationships/image" Target="../media/image30.png"/><Relationship Id="rId29" Type="http://schemas.openxmlformats.org/officeDocument/2006/relationships/image" Target="../media/image48.webp"/><Relationship Id="rId11" Type="http://schemas.openxmlformats.org/officeDocument/2006/relationships/image" Target="../media/image1.png"/><Relationship Id="rId24" Type="http://schemas.openxmlformats.org/officeDocument/2006/relationships/image" Target="../media/image43.webp"/><Relationship Id="rId32" Type="http://schemas.openxmlformats.org/officeDocument/2006/relationships/image" Target="../media/image51.webp"/><Relationship Id="rId37" Type="http://schemas.openxmlformats.org/officeDocument/2006/relationships/image" Target="../media/image56.webp"/><Relationship Id="rId40" Type="http://schemas.openxmlformats.org/officeDocument/2006/relationships/image" Target="../media/image59.jpeg"/><Relationship Id="rId45" Type="http://schemas.openxmlformats.org/officeDocument/2006/relationships/slide" Target="slide8.xml"/><Relationship Id="rId5" Type="http://schemas.openxmlformats.org/officeDocument/2006/relationships/image" Target="../media/image32.webp"/><Relationship Id="rId15" Type="http://schemas.openxmlformats.org/officeDocument/2006/relationships/slide" Target="slide6.xml"/><Relationship Id="rId23" Type="http://schemas.openxmlformats.org/officeDocument/2006/relationships/image" Target="../media/image42.webp"/><Relationship Id="rId28" Type="http://schemas.openxmlformats.org/officeDocument/2006/relationships/image" Target="../media/image47.webp"/><Relationship Id="rId36" Type="http://schemas.openxmlformats.org/officeDocument/2006/relationships/image" Target="../media/image55.webp"/><Relationship Id="rId49" Type="http://schemas.openxmlformats.org/officeDocument/2006/relationships/slide" Target="slide14.xml"/><Relationship Id="rId10" Type="http://schemas.openxmlformats.org/officeDocument/2006/relationships/slide" Target="slide1.xml"/><Relationship Id="rId19" Type="http://schemas.openxmlformats.org/officeDocument/2006/relationships/slide" Target="slide11.xml"/><Relationship Id="rId31" Type="http://schemas.openxmlformats.org/officeDocument/2006/relationships/image" Target="../media/image50.webp"/><Relationship Id="rId44" Type="http://schemas.openxmlformats.org/officeDocument/2006/relationships/slide" Target="slide13.xm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6.png"/><Relationship Id="rId14" Type="http://schemas.openxmlformats.org/officeDocument/2006/relationships/image" Target="../media/image38.webp"/><Relationship Id="rId22" Type="http://schemas.openxmlformats.org/officeDocument/2006/relationships/image" Target="../media/image41.webp"/><Relationship Id="rId27" Type="http://schemas.openxmlformats.org/officeDocument/2006/relationships/image" Target="../media/image46.webp"/><Relationship Id="rId30" Type="http://schemas.openxmlformats.org/officeDocument/2006/relationships/image" Target="../media/image49.webp"/><Relationship Id="rId35" Type="http://schemas.openxmlformats.org/officeDocument/2006/relationships/image" Target="../media/image54.webp"/><Relationship Id="rId43" Type="http://schemas.openxmlformats.org/officeDocument/2006/relationships/image" Target="../media/image62.png"/><Relationship Id="rId48" Type="http://schemas.openxmlformats.org/officeDocument/2006/relationships/image" Target="../media/image14.png"/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12" Type="http://schemas.openxmlformats.org/officeDocument/2006/relationships/slide" Target="slide9.xml"/><Relationship Id="rId17" Type="http://schemas.microsoft.com/office/2007/relationships/hdphoto" Target="../media/hdphoto6.wdp"/><Relationship Id="rId25" Type="http://schemas.openxmlformats.org/officeDocument/2006/relationships/image" Target="../media/image44.webp"/><Relationship Id="rId33" Type="http://schemas.openxmlformats.org/officeDocument/2006/relationships/image" Target="../media/image52.webp"/><Relationship Id="rId38" Type="http://schemas.openxmlformats.org/officeDocument/2006/relationships/image" Target="../media/image57.jpeg"/><Relationship Id="rId46" Type="http://schemas.openxmlformats.org/officeDocument/2006/relationships/image" Target="../media/image31.png"/><Relationship Id="rId20" Type="http://schemas.openxmlformats.org/officeDocument/2006/relationships/image" Target="../media/image39.webp"/><Relationship Id="rId41" Type="http://schemas.openxmlformats.org/officeDocument/2006/relationships/image" Target="../media/image60.webp"/><Relationship Id="rId1" Type="http://schemas.openxmlformats.org/officeDocument/2006/relationships/video" Target="NULL" TargetMode="External"/><Relationship Id="rId6" Type="http://schemas.openxmlformats.org/officeDocument/2006/relationships/image" Target="../media/image33.webp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0.webp"/><Relationship Id="rId26" Type="http://schemas.openxmlformats.org/officeDocument/2006/relationships/image" Target="../media/image48.webp"/><Relationship Id="rId39" Type="http://schemas.openxmlformats.org/officeDocument/2006/relationships/image" Target="../media/image61.webp"/><Relationship Id="rId21" Type="http://schemas.openxmlformats.org/officeDocument/2006/relationships/image" Target="../media/image43.webp"/><Relationship Id="rId34" Type="http://schemas.openxmlformats.org/officeDocument/2006/relationships/image" Target="../media/image56.webp"/><Relationship Id="rId42" Type="http://schemas.openxmlformats.org/officeDocument/2006/relationships/image" Target="../media/image31.png"/><Relationship Id="rId47" Type="http://schemas.openxmlformats.org/officeDocument/2006/relationships/slide" Target="slide6.xml"/><Relationship Id="rId7" Type="http://schemas.openxmlformats.org/officeDocument/2006/relationships/image" Target="../media/image34.webp"/><Relationship Id="rId2" Type="http://schemas.microsoft.com/office/2007/relationships/media" Target="../media/media2.mp4"/><Relationship Id="rId16" Type="http://schemas.microsoft.com/office/2007/relationships/hdphoto" Target="../media/hdphoto6.wdp"/><Relationship Id="rId29" Type="http://schemas.openxmlformats.org/officeDocument/2006/relationships/image" Target="../media/image51.webp"/><Relationship Id="rId1" Type="http://schemas.openxmlformats.org/officeDocument/2006/relationships/video" Target="NULL" TargetMode="External"/><Relationship Id="rId6" Type="http://schemas.openxmlformats.org/officeDocument/2006/relationships/image" Target="../media/image33.webp"/><Relationship Id="rId11" Type="http://schemas.openxmlformats.org/officeDocument/2006/relationships/image" Target="../media/image1.png"/><Relationship Id="rId24" Type="http://schemas.openxmlformats.org/officeDocument/2006/relationships/image" Target="../media/image46.webp"/><Relationship Id="rId32" Type="http://schemas.openxmlformats.org/officeDocument/2006/relationships/image" Target="../media/image54.webp"/><Relationship Id="rId37" Type="http://schemas.openxmlformats.org/officeDocument/2006/relationships/image" Target="../media/image59.jpeg"/><Relationship Id="rId40" Type="http://schemas.openxmlformats.org/officeDocument/2006/relationships/image" Target="../media/image62.png"/><Relationship Id="rId45" Type="http://schemas.openxmlformats.org/officeDocument/2006/relationships/slide" Target="slide14.xml"/><Relationship Id="rId5" Type="http://schemas.openxmlformats.org/officeDocument/2006/relationships/image" Target="../media/image32.webp"/><Relationship Id="rId15" Type="http://schemas.openxmlformats.org/officeDocument/2006/relationships/image" Target="../media/image30.png"/><Relationship Id="rId23" Type="http://schemas.openxmlformats.org/officeDocument/2006/relationships/image" Target="../media/image45.webp"/><Relationship Id="rId28" Type="http://schemas.openxmlformats.org/officeDocument/2006/relationships/image" Target="../media/image50.webp"/><Relationship Id="rId36" Type="http://schemas.openxmlformats.org/officeDocument/2006/relationships/image" Target="../media/image58.jpg"/><Relationship Id="rId10" Type="http://schemas.openxmlformats.org/officeDocument/2006/relationships/slide" Target="slide1.xml"/><Relationship Id="rId19" Type="http://schemas.openxmlformats.org/officeDocument/2006/relationships/image" Target="../media/image41.webp"/><Relationship Id="rId31" Type="http://schemas.openxmlformats.org/officeDocument/2006/relationships/image" Target="../media/image53.webp"/><Relationship Id="rId44" Type="http://schemas.openxmlformats.org/officeDocument/2006/relationships/image" Target="../media/image1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6.png"/><Relationship Id="rId14" Type="http://schemas.openxmlformats.org/officeDocument/2006/relationships/image" Target="../media/image38.webp"/><Relationship Id="rId22" Type="http://schemas.openxmlformats.org/officeDocument/2006/relationships/image" Target="../media/image44.webp"/><Relationship Id="rId27" Type="http://schemas.openxmlformats.org/officeDocument/2006/relationships/image" Target="../media/image49.webp"/><Relationship Id="rId30" Type="http://schemas.openxmlformats.org/officeDocument/2006/relationships/image" Target="../media/image52.webp"/><Relationship Id="rId35" Type="http://schemas.openxmlformats.org/officeDocument/2006/relationships/image" Target="../media/image57.jpeg"/><Relationship Id="rId43" Type="http://schemas.openxmlformats.org/officeDocument/2006/relationships/image" Target="../media/image15.png"/><Relationship Id="rId48" Type="http://schemas.openxmlformats.org/officeDocument/2006/relationships/slide" Target="slide13.xml"/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12" Type="http://schemas.openxmlformats.org/officeDocument/2006/relationships/slide" Target="slide14.xml"/><Relationship Id="rId17" Type="http://schemas.openxmlformats.org/officeDocument/2006/relationships/image" Target="../media/image39.webp"/><Relationship Id="rId25" Type="http://schemas.openxmlformats.org/officeDocument/2006/relationships/image" Target="../media/image47.webp"/><Relationship Id="rId33" Type="http://schemas.openxmlformats.org/officeDocument/2006/relationships/image" Target="../media/image55.webp"/><Relationship Id="rId38" Type="http://schemas.openxmlformats.org/officeDocument/2006/relationships/image" Target="../media/image60.webp"/><Relationship Id="rId46" Type="http://schemas.openxmlformats.org/officeDocument/2006/relationships/image" Target="../media/image14.png"/><Relationship Id="rId20" Type="http://schemas.openxmlformats.org/officeDocument/2006/relationships/image" Target="../media/image42.webp"/><Relationship Id="rId41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76" y="2029327"/>
            <a:ext cx="72914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-3431164" y="1535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44">
            <a:hlinkClick r:id="rId5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-2934664" y="390889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5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-2700000">
            <a:off x="-2934663" y="390888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-3006169" y="747713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-3006169" y="1281387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-3013312" y="1812680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-3027599" y="2329685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-3431163" y="4146746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-3027599" y="2860978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-3091146" y="3157068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-3076858" y="3635487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-3013312" y="3521785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7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65421" y="3598906"/>
            <a:ext cx="221860" cy="219475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7CC1BA46-3F59-74C0-7B38-868A2BA743CC}"/>
              </a:ext>
            </a:extLst>
          </p:cNvPr>
          <p:cNvSpPr/>
          <p:nvPr/>
        </p:nvSpPr>
        <p:spPr>
          <a:xfrm>
            <a:off x="1675924" y="2270793"/>
            <a:ext cx="18796000" cy="10577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048" name="Imagem 1047">
            <a:extLst>
              <a:ext uri="{FF2B5EF4-FFF2-40B4-BE49-F238E27FC236}">
                <a16:creationId xmlns:a16="http://schemas.microsoft.com/office/drawing/2014/main" id="{22C56712-8198-0778-1B9E-5E7EFCE54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2398349" y="1693639"/>
            <a:ext cx="4309864" cy="2466975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43" name="Imagem 1042">
            <a:extLst>
              <a:ext uri="{FF2B5EF4-FFF2-40B4-BE49-F238E27FC236}">
                <a16:creationId xmlns:a16="http://schemas.microsoft.com/office/drawing/2014/main" id="{AB4F503A-F485-969D-3E6B-3F556F867F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15740858" y="1676240"/>
            <a:ext cx="4309864" cy="2480329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2" name="Imagem 1041">
            <a:extLst>
              <a:ext uri="{FF2B5EF4-FFF2-40B4-BE49-F238E27FC236}">
                <a16:creationId xmlns:a16="http://schemas.microsoft.com/office/drawing/2014/main" id="{C21064C2-A1C3-CF3B-E99F-BC113550A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11501135" y="1676240"/>
            <a:ext cx="4309864" cy="2480330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2B07BE5E-D9B6-754B-301A-D85ECB92B69E}"/>
              </a:ext>
            </a:extLst>
          </p:cNvPr>
          <p:cNvSpPr/>
          <p:nvPr/>
        </p:nvSpPr>
        <p:spPr>
          <a:xfrm>
            <a:off x="1675924" y="12667478"/>
            <a:ext cx="18796000" cy="10577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20C4AAB-A207-DD37-67FE-84627CCF7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/>
        </p:blipFill>
        <p:spPr>
          <a:xfrm>
            <a:off x="1675924" y="-8273105"/>
            <a:ext cx="18796000" cy="745050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1BA35C-C078-B547-17C2-6B3CF8B332E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3" r="241" b="-284"/>
          <a:stretch/>
        </p:blipFill>
        <p:spPr>
          <a:xfrm>
            <a:off x="16410072" y="-6597662"/>
            <a:ext cx="3141248" cy="40001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1675924" y="-8273105"/>
            <a:ext cx="18796000" cy="115272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7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40" y="-8031117"/>
            <a:ext cx="2035170" cy="668748"/>
          </a:xfrm>
          <a:prstGeom prst="rect">
            <a:avLst/>
          </a:prstGeom>
        </p:spPr>
      </p:pic>
      <p:cxnSp>
        <p:nvCxnSpPr>
          <p:cNvPr id="24" name="Conexão reta 23">
            <a:hlinkClick r:id="rId15" action="ppaction://hlinksldjump"/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2377103" y="-7777525"/>
            <a:ext cx="27166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hlinkClick r:id="rId15" action="ppaction://hlinksldjump"/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2377103" y="-7693090"/>
            <a:ext cx="27166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hlinkClick r:id="rId15" action="ppaction://hlinksldjump"/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2377103" y="-7608654"/>
            <a:ext cx="27166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2907574" y="-7880313"/>
            <a:ext cx="1114180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4021752" y="-7880314"/>
            <a:ext cx="1114180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pic>
        <p:nvPicPr>
          <p:cNvPr id="2" name="WhatsApp Video 2023-03-22 at 23.12.20">
            <a:hlinkClick r:id="" action="ppaction://media"/>
            <a:extLst>
              <a:ext uri="{FF2B5EF4-FFF2-40B4-BE49-F238E27FC236}">
                <a16:creationId xmlns:a16="http://schemas.microsoft.com/office/drawing/2014/main" id="{D54E120B-5B0C-DB56-B45C-9351C25C95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.3764"/>
                </p14:media>
              </p:ext>
            </p:extLst>
          </p:nvPr>
        </p:nvPicPr>
        <p:blipFill rotWithShape="1">
          <a:blip r:embed="rId16"/>
          <a:srcRect l="623" t="-2028" r="-623" b="154"/>
          <a:stretch/>
        </p:blipFill>
        <p:spPr>
          <a:xfrm>
            <a:off x="16410075" y="-6597664"/>
            <a:ext cx="3141248" cy="400010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reflection blurRad="6350" stA="15000" endPos="28000" dir="5400000" sy="-100000" algn="bl" rotWithShape="0"/>
          </a:effectLst>
        </p:spPr>
      </p:pic>
      <p:pic>
        <p:nvPicPr>
          <p:cNvPr id="1041" name="Imagem 1040">
            <a:extLst>
              <a:ext uri="{FF2B5EF4-FFF2-40B4-BE49-F238E27FC236}">
                <a16:creationId xmlns:a16="http://schemas.microsoft.com/office/drawing/2014/main" id="{D03FCB3B-E73F-32EF-F754-0383644663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6434147" y="1686945"/>
            <a:ext cx="4309864" cy="2473670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9067B2-15E5-8E42-2257-42871F70D9EE}"/>
              </a:ext>
            </a:extLst>
          </p:cNvPr>
          <p:cNvSpPr txBox="1"/>
          <p:nvPr/>
        </p:nvSpPr>
        <p:spPr>
          <a:xfrm>
            <a:off x="15182097" y="-3259155"/>
            <a:ext cx="4033380" cy="5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pt-P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5EACE9-423C-7629-3D5E-3190BB76D980}"/>
              </a:ext>
            </a:extLst>
          </p:cNvPr>
          <p:cNvSpPr/>
          <p:nvPr/>
        </p:nvSpPr>
        <p:spPr>
          <a:xfrm>
            <a:off x="2537408" y="-1792401"/>
            <a:ext cx="370167" cy="420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ysClr val="windowText" lastClr="000000"/>
              </a:solidFill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AEA4ECB-A45A-B547-3B01-50E627E72C38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6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9378">
            <a:off x="2437139" y="-1891753"/>
            <a:ext cx="590283" cy="590283"/>
          </a:xfrm>
          <a:prstGeom prst="rect">
            <a:avLst/>
          </a:prstGeom>
          <a:ln>
            <a:noFill/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867D38-C7BA-A0ED-3A57-690889FA018E}"/>
              </a:ext>
            </a:extLst>
          </p:cNvPr>
          <p:cNvSpPr txBox="1"/>
          <p:nvPr/>
        </p:nvSpPr>
        <p:spPr>
          <a:xfrm>
            <a:off x="2181067" y="-845339"/>
            <a:ext cx="6515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revela-se e a Elena fica a saber de informações chocantes acerca das suas motivações. Além disso, recordações de 1491 revelam como a Katherine conheceu 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Elijah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 ao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A7E7079-FB07-8BDF-57B6-33B160334240}"/>
              </a:ext>
            </a:extLst>
          </p:cNvPr>
          <p:cNvSpPr/>
          <p:nvPr/>
        </p:nvSpPr>
        <p:spPr>
          <a:xfrm>
            <a:off x="2263302" y="695342"/>
            <a:ext cx="2736188" cy="59234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CA7ED01-BBD5-1492-C8C3-B10BFC012E13}"/>
              </a:ext>
            </a:extLst>
          </p:cNvPr>
          <p:cNvSpPr txBox="1"/>
          <p:nvPr/>
        </p:nvSpPr>
        <p:spPr>
          <a:xfrm>
            <a:off x="2512892" y="834168"/>
            <a:ext cx="190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Temporada 2</a:t>
            </a:r>
          </a:p>
        </p:txBody>
      </p:sp>
      <p:sp>
        <p:nvSpPr>
          <p:cNvPr id="42" name="Forma livre: Forma 41">
            <a:hlinkClick r:id="rId5" action="ppaction://hlinksldjump"/>
            <a:extLst>
              <a:ext uri="{FF2B5EF4-FFF2-40B4-BE49-F238E27FC236}">
                <a16:creationId xmlns:a16="http://schemas.microsoft.com/office/drawing/2014/main" id="{39A4CCE3-E6FB-5C55-E02A-0F7806D1A18D}"/>
              </a:ext>
            </a:extLst>
          </p:cNvPr>
          <p:cNvSpPr/>
          <p:nvPr/>
        </p:nvSpPr>
        <p:spPr>
          <a:xfrm rot="5400000" flipV="1">
            <a:off x="4328866" y="915091"/>
            <a:ext cx="90359" cy="176709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pt-PT" dirty="0"/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EE517EBE-CF9B-479E-F8E6-9307B6F5DE81}"/>
              </a:ext>
            </a:extLst>
          </p:cNvPr>
          <p:cNvSpPr txBox="1"/>
          <p:nvPr/>
        </p:nvSpPr>
        <p:spPr>
          <a:xfrm>
            <a:off x="6436607" y="4161241"/>
            <a:ext cx="236748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2. Brave New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World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D78E09E3-53C3-CBAF-AEDE-8DDA4A370C46}"/>
              </a:ext>
            </a:extLst>
          </p:cNvPr>
          <p:cNvSpPr txBox="1"/>
          <p:nvPr/>
        </p:nvSpPr>
        <p:spPr>
          <a:xfrm>
            <a:off x="6436137" y="4441771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FBDA4C88-F741-1E1F-FDBF-F1DDD78E3262}"/>
              </a:ext>
            </a:extLst>
          </p:cNvPr>
          <p:cNvSpPr txBox="1"/>
          <p:nvPr/>
        </p:nvSpPr>
        <p:spPr>
          <a:xfrm>
            <a:off x="11501135" y="4157198"/>
            <a:ext cx="3060521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Bad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Rising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9CF31B7B-1728-2097-D1FF-A6E6A74F49BB}"/>
              </a:ext>
            </a:extLst>
          </p:cNvPr>
          <p:cNvSpPr txBox="1"/>
          <p:nvPr/>
        </p:nvSpPr>
        <p:spPr>
          <a:xfrm>
            <a:off x="11501135" y="4435768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BBC9D35A-B7D0-B4D1-FF6D-CDBF5E25B234}"/>
              </a:ext>
            </a:extLst>
          </p:cNvPr>
          <p:cNvSpPr txBox="1"/>
          <p:nvPr/>
        </p:nvSpPr>
        <p:spPr>
          <a:xfrm>
            <a:off x="15726005" y="4153470"/>
            <a:ext cx="257141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Memory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Lane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972B7938-6CD0-CB43-1F1F-AFE12F0501F6}"/>
              </a:ext>
            </a:extLst>
          </p:cNvPr>
          <p:cNvSpPr txBox="1"/>
          <p:nvPr/>
        </p:nvSpPr>
        <p:spPr>
          <a:xfrm>
            <a:off x="15819589" y="4435311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4" name="Forma livre: Forma 1053">
            <a:extLst>
              <a:ext uri="{FF2B5EF4-FFF2-40B4-BE49-F238E27FC236}">
                <a16:creationId xmlns:a16="http://schemas.microsoft.com/office/drawing/2014/main" id="{D4C7DCE1-17DC-9195-CAE2-507D9F580DCB}"/>
              </a:ext>
            </a:extLst>
          </p:cNvPr>
          <p:cNvSpPr/>
          <p:nvPr/>
        </p:nvSpPr>
        <p:spPr>
          <a:xfrm rot="16200000">
            <a:off x="10847764" y="968996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2BD224-BEDA-9E4A-7639-814B445D54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2376750" y="5095097"/>
            <a:ext cx="4309864" cy="2466975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882258-B0A7-B121-108E-26F925438E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15719259" y="5077696"/>
            <a:ext cx="4309864" cy="2480329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7B4C43-9F71-C077-414E-D50B9BD8E3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11479534" y="5077696"/>
            <a:ext cx="4309864" cy="2480330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8163A9-F2FA-E87F-AA0B-C05A2DF954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6412546" y="5088402"/>
            <a:ext cx="4309864" cy="2473670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38B09-6962-0915-9784-FED56AB67051}"/>
              </a:ext>
            </a:extLst>
          </p:cNvPr>
          <p:cNvSpPr txBox="1"/>
          <p:nvPr/>
        </p:nvSpPr>
        <p:spPr>
          <a:xfrm>
            <a:off x="2376750" y="7562699"/>
            <a:ext cx="2589322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Killed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4C89BB-FF64-C037-E8A4-05162156D08E}"/>
              </a:ext>
            </a:extLst>
          </p:cNvPr>
          <p:cNvSpPr txBox="1"/>
          <p:nvPr/>
        </p:nvSpPr>
        <p:spPr>
          <a:xfrm>
            <a:off x="2368962" y="7843229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B7E108-CA4C-3024-E45E-B575ECA7C944}"/>
              </a:ext>
            </a:extLst>
          </p:cNvPr>
          <p:cNvSpPr txBox="1"/>
          <p:nvPr/>
        </p:nvSpPr>
        <p:spPr>
          <a:xfrm>
            <a:off x="6415008" y="7562699"/>
            <a:ext cx="236748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Plan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CE614B-83C5-E0D7-8707-AD3E587486EC}"/>
              </a:ext>
            </a:extLst>
          </p:cNvPr>
          <p:cNvSpPr txBox="1"/>
          <p:nvPr/>
        </p:nvSpPr>
        <p:spPr>
          <a:xfrm>
            <a:off x="6414538" y="7843229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70E6FB-07BC-1D73-5010-FFDF202C6A6F}"/>
              </a:ext>
            </a:extLst>
          </p:cNvPr>
          <p:cNvSpPr txBox="1"/>
          <p:nvPr/>
        </p:nvSpPr>
        <p:spPr>
          <a:xfrm>
            <a:off x="11479534" y="7558656"/>
            <a:ext cx="3060521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Masquerade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EF0797-C8F2-98E3-0BA7-D41F4D6BFC2B}"/>
              </a:ext>
            </a:extLst>
          </p:cNvPr>
          <p:cNvSpPr txBox="1"/>
          <p:nvPr/>
        </p:nvSpPr>
        <p:spPr>
          <a:xfrm>
            <a:off x="11479534" y="7837226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0B7DBE4-8BE1-1780-ECD9-F9EEA4C9A49A}"/>
              </a:ext>
            </a:extLst>
          </p:cNvPr>
          <p:cNvSpPr txBox="1"/>
          <p:nvPr/>
        </p:nvSpPr>
        <p:spPr>
          <a:xfrm>
            <a:off x="15789400" y="7558025"/>
            <a:ext cx="257141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8. Rose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97B3F9-F892-2A16-9718-5D0EDD7D57A0}"/>
              </a:ext>
            </a:extLst>
          </p:cNvPr>
          <p:cNvSpPr txBox="1"/>
          <p:nvPr/>
        </p:nvSpPr>
        <p:spPr>
          <a:xfrm>
            <a:off x="15819589" y="7837924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85EAE52-2B8C-C768-CEC6-963CBF8918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2355152" y="8496555"/>
            <a:ext cx="4309864" cy="2466975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97878C7-177D-4F08-BC51-BDB547716D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15697660" y="8479154"/>
            <a:ext cx="4309864" cy="2480329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B061731-7609-8524-7C74-9733B7F023F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11457936" y="8479154"/>
            <a:ext cx="4309864" cy="2480330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9B7F0B6-5B69-38A8-B0F0-762689BAD3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6390948" y="8489858"/>
            <a:ext cx="4309864" cy="2473670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BEE0E96-169C-8EDD-6743-55FE7210A70C}"/>
              </a:ext>
            </a:extLst>
          </p:cNvPr>
          <p:cNvSpPr txBox="1"/>
          <p:nvPr/>
        </p:nvSpPr>
        <p:spPr>
          <a:xfrm>
            <a:off x="2355152" y="10964157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9. Katerina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F77706E-10E6-DE36-CECF-41E5E0F1AA17}"/>
              </a:ext>
            </a:extLst>
          </p:cNvPr>
          <p:cNvSpPr txBox="1"/>
          <p:nvPr/>
        </p:nvSpPr>
        <p:spPr>
          <a:xfrm>
            <a:off x="2347363" y="11244687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156C6B-4CDF-1408-3816-4AD4668D495A}"/>
              </a:ext>
            </a:extLst>
          </p:cNvPr>
          <p:cNvSpPr txBox="1"/>
          <p:nvPr/>
        </p:nvSpPr>
        <p:spPr>
          <a:xfrm>
            <a:off x="6393410" y="10964157"/>
            <a:ext cx="236748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Sacrifice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8B96AA-C9E6-363E-FCD5-1F5C68A9DD3F}"/>
              </a:ext>
            </a:extLst>
          </p:cNvPr>
          <p:cNvSpPr txBox="1"/>
          <p:nvPr/>
        </p:nvSpPr>
        <p:spPr>
          <a:xfrm>
            <a:off x="6392940" y="11244687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B597169-E932-AE95-BF22-42E6C78F35A7}"/>
              </a:ext>
            </a:extLst>
          </p:cNvPr>
          <p:cNvSpPr txBox="1"/>
          <p:nvPr/>
        </p:nvSpPr>
        <p:spPr>
          <a:xfrm>
            <a:off x="11457936" y="10960114"/>
            <a:ext cx="3573893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Light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Of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14BEE74-D1C5-B1D3-F8BB-18789E902885}"/>
              </a:ext>
            </a:extLst>
          </p:cNvPr>
          <p:cNvSpPr txBox="1"/>
          <p:nvPr/>
        </p:nvSpPr>
        <p:spPr>
          <a:xfrm>
            <a:off x="11457936" y="11238684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25CD70C-53B6-2304-BAB0-EE7062E08872}"/>
              </a:ext>
            </a:extLst>
          </p:cNvPr>
          <p:cNvSpPr txBox="1"/>
          <p:nvPr/>
        </p:nvSpPr>
        <p:spPr>
          <a:xfrm>
            <a:off x="15817121" y="10966806"/>
            <a:ext cx="257141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12.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Descent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A0B8E5F-A4F8-FB9E-C287-32F5900A5DB6}"/>
              </a:ext>
            </a:extLst>
          </p:cNvPr>
          <p:cNvSpPr txBox="1"/>
          <p:nvPr/>
        </p:nvSpPr>
        <p:spPr>
          <a:xfrm>
            <a:off x="15776694" y="11238684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B8243373-3B0A-DF18-BD7B-AEF874FA21C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2333553" y="11898013"/>
            <a:ext cx="4309864" cy="2466975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39E5471-310D-A3EA-8658-BE20E281805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15697660" y="11880612"/>
            <a:ext cx="4309864" cy="2480329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21EC1BBC-9ECA-FA64-400B-5DAA18C4DF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11457936" y="11880612"/>
            <a:ext cx="4309864" cy="2480330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5F98585-BF95-9511-E9FB-3B667B9E313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6369349" y="11891316"/>
            <a:ext cx="4309864" cy="2473670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4BED79DD-1309-F2FE-FD2F-414E776CA9B9}"/>
              </a:ext>
            </a:extLst>
          </p:cNvPr>
          <p:cNvSpPr txBox="1"/>
          <p:nvPr/>
        </p:nvSpPr>
        <p:spPr>
          <a:xfrm>
            <a:off x="2333553" y="14365615"/>
            <a:ext cx="2632521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Daddy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Issues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10AA020-1693-7091-4314-B790CD56729A}"/>
              </a:ext>
            </a:extLst>
          </p:cNvPr>
          <p:cNvSpPr txBox="1"/>
          <p:nvPr/>
        </p:nvSpPr>
        <p:spPr>
          <a:xfrm>
            <a:off x="2325764" y="14646143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6" name="CaixaDeTexto 1025">
            <a:extLst>
              <a:ext uri="{FF2B5EF4-FFF2-40B4-BE49-F238E27FC236}">
                <a16:creationId xmlns:a16="http://schemas.microsoft.com/office/drawing/2014/main" id="{C022D297-EDF8-5514-A6CB-2F70EDE8FE44}"/>
              </a:ext>
            </a:extLst>
          </p:cNvPr>
          <p:cNvSpPr txBox="1"/>
          <p:nvPr/>
        </p:nvSpPr>
        <p:spPr>
          <a:xfrm>
            <a:off x="6371811" y="14365615"/>
            <a:ext cx="236748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Crying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Wolf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CaixaDeTexto 1027">
            <a:extLst>
              <a:ext uri="{FF2B5EF4-FFF2-40B4-BE49-F238E27FC236}">
                <a16:creationId xmlns:a16="http://schemas.microsoft.com/office/drawing/2014/main" id="{69BC7BD4-0741-41FE-AE23-C7DA7751E033}"/>
              </a:ext>
            </a:extLst>
          </p:cNvPr>
          <p:cNvSpPr txBox="1"/>
          <p:nvPr/>
        </p:nvSpPr>
        <p:spPr>
          <a:xfrm>
            <a:off x="6371341" y="14646143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ABCC87F4-1A90-813B-9D37-72278AFC2E6B}"/>
              </a:ext>
            </a:extLst>
          </p:cNvPr>
          <p:cNvSpPr txBox="1"/>
          <p:nvPr/>
        </p:nvSpPr>
        <p:spPr>
          <a:xfrm>
            <a:off x="11457936" y="14361571"/>
            <a:ext cx="3060521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Dinner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Party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06C0EF3C-3947-BCED-C807-6F22F5301BA4}"/>
              </a:ext>
            </a:extLst>
          </p:cNvPr>
          <p:cNvSpPr txBox="1"/>
          <p:nvPr/>
        </p:nvSpPr>
        <p:spPr>
          <a:xfrm>
            <a:off x="11457936" y="14640142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14E7817A-1C38-11B1-90C0-E2BD92A6B75C}"/>
              </a:ext>
            </a:extLst>
          </p:cNvPr>
          <p:cNvSpPr txBox="1"/>
          <p:nvPr/>
        </p:nvSpPr>
        <p:spPr>
          <a:xfrm>
            <a:off x="15760912" y="14368264"/>
            <a:ext cx="257141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House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Guest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389353E8-744F-1DF4-DDC6-389472AB55BC}"/>
              </a:ext>
            </a:extLst>
          </p:cNvPr>
          <p:cNvSpPr txBox="1"/>
          <p:nvPr/>
        </p:nvSpPr>
        <p:spPr>
          <a:xfrm>
            <a:off x="15776037" y="14639685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pic>
        <p:nvPicPr>
          <p:cNvPr id="1038" name="Imagem 1037">
            <a:extLst>
              <a:ext uri="{FF2B5EF4-FFF2-40B4-BE49-F238E27FC236}">
                <a16:creationId xmlns:a16="http://schemas.microsoft.com/office/drawing/2014/main" id="{06293731-630F-BE49-3796-0EB06C8F13C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2311954" y="15299470"/>
            <a:ext cx="4309864" cy="2466975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39" name="Imagem 1038">
            <a:extLst>
              <a:ext uri="{FF2B5EF4-FFF2-40B4-BE49-F238E27FC236}">
                <a16:creationId xmlns:a16="http://schemas.microsoft.com/office/drawing/2014/main" id="{327EFF6E-3B16-BAE4-B3E4-2BEB432DC4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15723784" y="15282070"/>
            <a:ext cx="4309864" cy="2480329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0" name="Imagem 1039">
            <a:extLst>
              <a:ext uri="{FF2B5EF4-FFF2-40B4-BE49-F238E27FC236}">
                <a16:creationId xmlns:a16="http://schemas.microsoft.com/office/drawing/2014/main" id="{BE16D36A-E0E0-7EDC-F183-934E8ABE5F0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11484061" y="15282070"/>
            <a:ext cx="4309864" cy="2480330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1044" name="Imagem 1043">
            <a:extLst>
              <a:ext uri="{FF2B5EF4-FFF2-40B4-BE49-F238E27FC236}">
                <a16:creationId xmlns:a16="http://schemas.microsoft.com/office/drawing/2014/main" id="{DADB84AF-0BB9-89AA-4D34-4B781AB3363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6347752" y="15292776"/>
            <a:ext cx="4309864" cy="2473670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45" name="CaixaDeTexto 1044">
            <a:extLst>
              <a:ext uri="{FF2B5EF4-FFF2-40B4-BE49-F238E27FC236}">
                <a16:creationId xmlns:a16="http://schemas.microsoft.com/office/drawing/2014/main" id="{02372CDF-ABD7-9A20-F110-768A2071BB1A}"/>
              </a:ext>
            </a:extLst>
          </p:cNvPr>
          <p:cNvSpPr txBox="1"/>
          <p:nvPr/>
        </p:nvSpPr>
        <p:spPr>
          <a:xfrm>
            <a:off x="2311954" y="17767073"/>
            <a:ext cx="2819465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Know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Enemy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CaixaDeTexto 1045">
            <a:extLst>
              <a:ext uri="{FF2B5EF4-FFF2-40B4-BE49-F238E27FC236}">
                <a16:creationId xmlns:a16="http://schemas.microsoft.com/office/drawing/2014/main" id="{EB3CFE17-7B70-C79D-3993-05335E5D7B0F}"/>
              </a:ext>
            </a:extLst>
          </p:cNvPr>
          <p:cNvSpPr txBox="1"/>
          <p:nvPr/>
        </p:nvSpPr>
        <p:spPr>
          <a:xfrm>
            <a:off x="2304166" y="18047601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47" name="CaixaDeTexto 1046">
            <a:extLst>
              <a:ext uri="{FF2B5EF4-FFF2-40B4-BE49-F238E27FC236}">
                <a16:creationId xmlns:a16="http://schemas.microsoft.com/office/drawing/2014/main" id="{B115A25E-4E0C-EC94-4745-0B019D763FAF}"/>
              </a:ext>
            </a:extLst>
          </p:cNvPr>
          <p:cNvSpPr txBox="1"/>
          <p:nvPr/>
        </p:nvSpPr>
        <p:spPr>
          <a:xfrm>
            <a:off x="6350212" y="17767073"/>
            <a:ext cx="236748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18.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Dance</a:t>
            </a:r>
          </a:p>
        </p:txBody>
      </p:sp>
      <p:sp>
        <p:nvSpPr>
          <p:cNvPr id="1049" name="CaixaDeTexto 1048">
            <a:extLst>
              <a:ext uri="{FF2B5EF4-FFF2-40B4-BE49-F238E27FC236}">
                <a16:creationId xmlns:a16="http://schemas.microsoft.com/office/drawing/2014/main" id="{72B36D80-BADE-B466-68E1-E2125FE9C82D}"/>
              </a:ext>
            </a:extLst>
          </p:cNvPr>
          <p:cNvSpPr txBox="1"/>
          <p:nvPr/>
        </p:nvSpPr>
        <p:spPr>
          <a:xfrm>
            <a:off x="6349742" y="18047601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0" name="CaixaDeTexto 1049">
            <a:extLst>
              <a:ext uri="{FF2B5EF4-FFF2-40B4-BE49-F238E27FC236}">
                <a16:creationId xmlns:a16="http://schemas.microsoft.com/office/drawing/2014/main" id="{438C3ABD-98A3-02E2-CED1-FF763C8ED830}"/>
              </a:ext>
            </a:extLst>
          </p:cNvPr>
          <p:cNvSpPr txBox="1"/>
          <p:nvPr/>
        </p:nvSpPr>
        <p:spPr>
          <a:xfrm>
            <a:off x="11484061" y="17763029"/>
            <a:ext cx="3060521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19.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Klaus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D85E6EF2-128C-8573-CCD0-046E37C30476}"/>
              </a:ext>
            </a:extLst>
          </p:cNvPr>
          <p:cNvSpPr txBox="1"/>
          <p:nvPr/>
        </p:nvSpPr>
        <p:spPr>
          <a:xfrm>
            <a:off x="11484061" y="18041599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2" name="CaixaDeTexto 1051">
            <a:extLst>
              <a:ext uri="{FF2B5EF4-FFF2-40B4-BE49-F238E27FC236}">
                <a16:creationId xmlns:a16="http://schemas.microsoft.com/office/drawing/2014/main" id="{DD7759CC-913E-1804-7E98-B31CDAEC5733}"/>
              </a:ext>
            </a:extLst>
          </p:cNvPr>
          <p:cNvSpPr txBox="1"/>
          <p:nvPr/>
        </p:nvSpPr>
        <p:spPr>
          <a:xfrm>
            <a:off x="15760912" y="17760988"/>
            <a:ext cx="2571417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AA6B831C-4B40-3BE3-9A4C-1608BEA633A8}"/>
              </a:ext>
            </a:extLst>
          </p:cNvPr>
          <p:cNvSpPr txBox="1"/>
          <p:nvPr/>
        </p:nvSpPr>
        <p:spPr>
          <a:xfrm>
            <a:off x="15760912" y="18041599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055" name="Imagem 1054">
            <a:extLst>
              <a:ext uri="{FF2B5EF4-FFF2-40B4-BE49-F238E27FC236}">
                <a16:creationId xmlns:a16="http://schemas.microsoft.com/office/drawing/2014/main" id="{73838C0F-93DC-E3D7-F9EB-86F90BEFC7E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2290355" y="18700927"/>
            <a:ext cx="4309864" cy="2466975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58" name="Imagem 1057">
            <a:extLst>
              <a:ext uri="{FF2B5EF4-FFF2-40B4-BE49-F238E27FC236}">
                <a16:creationId xmlns:a16="http://schemas.microsoft.com/office/drawing/2014/main" id="{4E27E5D2-D545-88E1-4975-19F7C441604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6326151" y="18694234"/>
            <a:ext cx="4309864" cy="2473670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59" name="CaixaDeTexto 1058">
            <a:extLst>
              <a:ext uri="{FF2B5EF4-FFF2-40B4-BE49-F238E27FC236}">
                <a16:creationId xmlns:a16="http://schemas.microsoft.com/office/drawing/2014/main" id="{93691D5D-FA15-9B81-5A28-52DC9239D037}"/>
              </a:ext>
            </a:extLst>
          </p:cNvPr>
          <p:cNvSpPr txBox="1"/>
          <p:nvPr/>
        </p:nvSpPr>
        <p:spPr>
          <a:xfrm>
            <a:off x="2290355" y="21168531"/>
            <a:ext cx="3105610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Sun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Also Rides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71B75399-9785-BCDE-AFA1-F8960BE511A4}"/>
              </a:ext>
            </a:extLst>
          </p:cNvPr>
          <p:cNvSpPr txBox="1"/>
          <p:nvPr/>
        </p:nvSpPr>
        <p:spPr>
          <a:xfrm>
            <a:off x="2282567" y="21449061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61" name="CaixaDeTexto 1060">
            <a:extLst>
              <a:ext uri="{FF2B5EF4-FFF2-40B4-BE49-F238E27FC236}">
                <a16:creationId xmlns:a16="http://schemas.microsoft.com/office/drawing/2014/main" id="{841794FF-CC2D-F965-AC4F-4158D2C6A0FE}"/>
              </a:ext>
            </a:extLst>
          </p:cNvPr>
          <p:cNvSpPr txBox="1"/>
          <p:nvPr/>
        </p:nvSpPr>
        <p:spPr>
          <a:xfrm>
            <a:off x="6328613" y="21168531"/>
            <a:ext cx="236748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22. As I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Dying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CaixaDeTexto 1061">
            <a:extLst>
              <a:ext uri="{FF2B5EF4-FFF2-40B4-BE49-F238E27FC236}">
                <a16:creationId xmlns:a16="http://schemas.microsoft.com/office/drawing/2014/main" id="{06006231-DFCC-C697-6F4E-6CDD12648D36}"/>
              </a:ext>
            </a:extLst>
          </p:cNvPr>
          <p:cNvSpPr txBox="1"/>
          <p:nvPr/>
        </p:nvSpPr>
        <p:spPr>
          <a:xfrm>
            <a:off x="6328143" y="21449061"/>
            <a:ext cx="1904074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70" name="Forma livre: Forma 1069">
            <a:extLst>
              <a:ext uri="{FF2B5EF4-FFF2-40B4-BE49-F238E27FC236}">
                <a16:creationId xmlns:a16="http://schemas.microsoft.com/office/drawing/2014/main" id="{5B53E992-9A3F-C808-C738-ECA0CC0565A0}"/>
              </a:ext>
            </a:extLst>
          </p:cNvPr>
          <p:cNvSpPr/>
          <p:nvPr/>
        </p:nvSpPr>
        <p:spPr>
          <a:xfrm rot="5400000" flipH="1">
            <a:off x="10842615" y="611984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3" name="Forma livre: Forma 1072">
            <a:extLst>
              <a:ext uri="{FF2B5EF4-FFF2-40B4-BE49-F238E27FC236}">
                <a16:creationId xmlns:a16="http://schemas.microsoft.com/office/drawing/2014/main" id="{AE3DBD00-A6AA-E519-AEFC-557137BA2257}"/>
              </a:ext>
            </a:extLst>
          </p:cNvPr>
          <p:cNvSpPr/>
          <p:nvPr/>
        </p:nvSpPr>
        <p:spPr>
          <a:xfrm rot="16200000">
            <a:off x="10835184" y="7822489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4" name="Forma livre: Forma 1073">
            <a:extLst>
              <a:ext uri="{FF2B5EF4-FFF2-40B4-BE49-F238E27FC236}">
                <a16:creationId xmlns:a16="http://schemas.microsoft.com/office/drawing/2014/main" id="{20BD3D0E-16FB-38B5-6EB7-D13B723EDF8F}"/>
              </a:ext>
            </a:extLst>
          </p:cNvPr>
          <p:cNvSpPr/>
          <p:nvPr/>
        </p:nvSpPr>
        <p:spPr>
          <a:xfrm rot="5400000" flipH="1">
            <a:off x="10830035" y="7465477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7" name="Forma livre: Forma 1076">
            <a:extLst>
              <a:ext uri="{FF2B5EF4-FFF2-40B4-BE49-F238E27FC236}">
                <a16:creationId xmlns:a16="http://schemas.microsoft.com/office/drawing/2014/main" id="{3102489E-3B1E-2EEA-296B-68B404571A2F}"/>
              </a:ext>
            </a:extLst>
          </p:cNvPr>
          <p:cNvSpPr/>
          <p:nvPr/>
        </p:nvSpPr>
        <p:spPr>
          <a:xfrm rot="16200000">
            <a:off x="10852911" y="14617622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8" name="Forma livre: Forma 1077">
            <a:extLst>
              <a:ext uri="{FF2B5EF4-FFF2-40B4-BE49-F238E27FC236}">
                <a16:creationId xmlns:a16="http://schemas.microsoft.com/office/drawing/2014/main" id="{51DB9DA7-F8C4-CC94-16BA-9C9616B87322}"/>
              </a:ext>
            </a:extLst>
          </p:cNvPr>
          <p:cNvSpPr/>
          <p:nvPr/>
        </p:nvSpPr>
        <p:spPr>
          <a:xfrm rot="5400000" flipH="1">
            <a:off x="10847764" y="14260611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9" name="Forma livre: Forma 1078">
            <a:extLst>
              <a:ext uri="{FF2B5EF4-FFF2-40B4-BE49-F238E27FC236}">
                <a16:creationId xmlns:a16="http://schemas.microsoft.com/office/drawing/2014/main" id="{37E934FE-E896-A859-D020-87CCA1C21B4C}"/>
              </a:ext>
            </a:extLst>
          </p:cNvPr>
          <p:cNvSpPr/>
          <p:nvPr/>
        </p:nvSpPr>
        <p:spPr>
          <a:xfrm rot="16200000">
            <a:off x="10856120" y="21362989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0" name="Forma livre: Forma 1079">
            <a:extLst>
              <a:ext uri="{FF2B5EF4-FFF2-40B4-BE49-F238E27FC236}">
                <a16:creationId xmlns:a16="http://schemas.microsoft.com/office/drawing/2014/main" id="{64C6CED5-ACC9-65B6-7109-870D1E9F1892}"/>
              </a:ext>
            </a:extLst>
          </p:cNvPr>
          <p:cNvSpPr/>
          <p:nvPr/>
        </p:nvSpPr>
        <p:spPr>
          <a:xfrm rot="5400000" flipH="1">
            <a:off x="10850970" y="21005979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1" name="Retângulo 1080">
            <a:extLst>
              <a:ext uri="{FF2B5EF4-FFF2-40B4-BE49-F238E27FC236}">
                <a16:creationId xmlns:a16="http://schemas.microsoft.com/office/drawing/2014/main" id="{0C2EAE76-14FA-B4CF-E954-73B562362530}"/>
              </a:ext>
            </a:extLst>
          </p:cNvPr>
          <p:cNvSpPr/>
          <p:nvPr/>
        </p:nvSpPr>
        <p:spPr>
          <a:xfrm>
            <a:off x="1675924" y="23245220"/>
            <a:ext cx="18796000" cy="49447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4" name="CaixaDeTexto 1083">
            <a:extLst>
              <a:ext uri="{FF2B5EF4-FFF2-40B4-BE49-F238E27FC236}">
                <a16:creationId xmlns:a16="http://schemas.microsoft.com/office/drawing/2014/main" id="{E46ECBB4-F852-D57E-BEDC-821D631501B3}"/>
              </a:ext>
            </a:extLst>
          </p:cNvPr>
          <p:cNvSpPr txBox="1"/>
          <p:nvPr/>
        </p:nvSpPr>
        <p:spPr>
          <a:xfrm>
            <a:off x="2144717" y="22294066"/>
            <a:ext cx="4083847" cy="5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Conteúdos relacionados</a:t>
            </a:r>
          </a:p>
        </p:txBody>
      </p:sp>
      <p:pic>
        <p:nvPicPr>
          <p:cNvPr id="1127" name="Imagem 1126">
            <a:extLst>
              <a:ext uri="{FF2B5EF4-FFF2-40B4-BE49-F238E27FC236}">
                <a16:creationId xmlns:a16="http://schemas.microsoft.com/office/drawing/2014/main" id="{4A52DDEA-0CFF-A2C8-CA3E-34573BDE2C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2548"/>
          <a:stretch/>
        </p:blipFill>
        <p:spPr>
          <a:xfrm>
            <a:off x="2083451" y="23085699"/>
            <a:ext cx="2805657" cy="419973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6" name="Imagem 1125">
            <a:extLst>
              <a:ext uri="{FF2B5EF4-FFF2-40B4-BE49-F238E27FC236}">
                <a16:creationId xmlns:a16="http://schemas.microsoft.com/office/drawing/2014/main" id="{5E53F73A-8F49-BC58-F225-B0C1E70E81C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r="8246"/>
          <a:stretch/>
        </p:blipFill>
        <p:spPr>
          <a:xfrm>
            <a:off x="5117386" y="23085699"/>
            <a:ext cx="2805657" cy="419973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5" name="Imagem 1124">
            <a:extLst>
              <a:ext uri="{FF2B5EF4-FFF2-40B4-BE49-F238E27FC236}">
                <a16:creationId xmlns:a16="http://schemas.microsoft.com/office/drawing/2014/main" id="{48D5AE22-4054-FD0C-6C41-3658A0377C4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r="503"/>
          <a:stretch/>
        </p:blipFill>
        <p:spPr>
          <a:xfrm>
            <a:off x="8151320" y="23085699"/>
            <a:ext cx="2805657" cy="419973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4" name="Imagem 1123">
            <a:extLst>
              <a:ext uri="{FF2B5EF4-FFF2-40B4-BE49-F238E27FC236}">
                <a16:creationId xmlns:a16="http://schemas.microsoft.com/office/drawing/2014/main" id="{85A15CB3-BE33-1564-4FB5-92E0F47FFB7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0334"/>
          <a:stretch/>
        </p:blipFill>
        <p:spPr>
          <a:xfrm>
            <a:off x="11185253" y="23085699"/>
            <a:ext cx="2805657" cy="419973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3" name="Imagem 1122">
            <a:extLst>
              <a:ext uri="{FF2B5EF4-FFF2-40B4-BE49-F238E27FC236}">
                <a16:creationId xmlns:a16="http://schemas.microsoft.com/office/drawing/2014/main" id="{5A742FA4-FF6F-D1F0-CE95-A382425D0AA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" b="104"/>
          <a:stretch/>
        </p:blipFill>
        <p:spPr>
          <a:xfrm>
            <a:off x="14219186" y="23085699"/>
            <a:ext cx="2805657" cy="419973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2" name="Imagem 1121">
            <a:extLst>
              <a:ext uri="{FF2B5EF4-FFF2-40B4-BE49-F238E27FC236}">
                <a16:creationId xmlns:a16="http://schemas.microsoft.com/office/drawing/2014/main" id="{EC016967-E8C8-441F-EF2C-FB59E73147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r="1960"/>
          <a:stretch/>
        </p:blipFill>
        <p:spPr>
          <a:xfrm>
            <a:off x="17253121" y="23085699"/>
            <a:ext cx="2805655" cy="4199732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28" name="Forma livre: Forma 1127">
            <a:extLst>
              <a:ext uri="{FF2B5EF4-FFF2-40B4-BE49-F238E27FC236}">
                <a16:creationId xmlns:a16="http://schemas.microsoft.com/office/drawing/2014/main" id="{FFC79088-5693-A408-5F59-E6DEE4ABB8F9}"/>
              </a:ext>
            </a:extLst>
          </p:cNvPr>
          <p:cNvSpPr/>
          <p:nvPr/>
        </p:nvSpPr>
        <p:spPr>
          <a:xfrm rot="5400000" flipV="1">
            <a:off x="10861267" y="4358341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29" name="Forma livre: Forma 1128">
            <a:extLst>
              <a:ext uri="{FF2B5EF4-FFF2-40B4-BE49-F238E27FC236}">
                <a16:creationId xmlns:a16="http://schemas.microsoft.com/office/drawing/2014/main" id="{8BF3E767-1BEF-E53D-AA28-2B759E2E091A}"/>
              </a:ext>
            </a:extLst>
          </p:cNvPr>
          <p:cNvSpPr/>
          <p:nvPr/>
        </p:nvSpPr>
        <p:spPr>
          <a:xfrm rot="16200000" flipH="1" flipV="1">
            <a:off x="10856120" y="4001329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0" name="Forma livre: Forma 1129">
            <a:extLst>
              <a:ext uri="{FF2B5EF4-FFF2-40B4-BE49-F238E27FC236}">
                <a16:creationId xmlns:a16="http://schemas.microsoft.com/office/drawing/2014/main" id="{ECADEFAA-3AFD-F17F-626A-F9CAC1061308}"/>
              </a:ext>
            </a:extLst>
          </p:cNvPr>
          <p:cNvSpPr/>
          <p:nvPr/>
        </p:nvSpPr>
        <p:spPr>
          <a:xfrm rot="5400000" flipV="1">
            <a:off x="10835460" y="11146137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1" name="Forma livre: Forma 1130">
            <a:extLst>
              <a:ext uri="{FF2B5EF4-FFF2-40B4-BE49-F238E27FC236}">
                <a16:creationId xmlns:a16="http://schemas.microsoft.com/office/drawing/2014/main" id="{7879BEA2-F7C3-24D0-03C8-31D634225A88}"/>
              </a:ext>
            </a:extLst>
          </p:cNvPr>
          <p:cNvSpPr/>
          <p:nvPr/>
        </p:nvSpPr>
        <p:spPr>
          <a:xfrm rot="16200000" flipH="1" flipV="1">
            <a:off x="10830312" y="10789126"/>
            <a:ext cx="49192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2" name="Forma livre: Forma 1131">
            <a:extLst>
              <a:ext uri="{FF2B5EF4-FFF2-40B4-BE49-F238E27FC236}">
                <a16:creationId xmlns:a16="http://schemas.microsoft.com/office/drawing/2014/main" id="{A736B0A5-9C1F-7B81-8E92-D9DD4856A48A}"/>
              </a:ext>
            </a:extLst>
          </p:cNvPr>
          <p:cNvSpPr/>
          <p:nvPr/>
        </p:nvSpPr>
        <p:spPr>
          <a:xfrm rot="5400000" flipV="1">
            <a:off x="10785422" y="17975060"/>
            <a:ext cx="549458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3" name="Forma livre: Forma 1132">
            <a:extLst>
              <a:ext uri="{FF2B5EF4-FFF2-40B4-BE49-F238E27FC236}">
                <a16:creationId xmlns:a16="http://schemas.microsoft.com/office/drawing/2014/main" id="{AC87148E-B7A9-2888-F49B-42853C6BFBD5}"/>
              </a:ext>
            </a:extLst>
          </p:cNvPr>
          <p:cNvSpPr/>
          <p:nvPr/>
        </p:nvSpPr>
        <p:spPr>
          <a:xfrm rot="16200000" flipH="1" flipV="1">
            <a:off x="10780276" y="17618050"/>
            <a:ext cx="549456" cy="822325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335EB487-5161-D37F-4E88-FE0C2A9719E5}"/>
              </a:ext>
            </a:extLst>
          </p:cNvPr>
          <p:cNvSpPr/>
          <p:nvPr/>
        </p:nvSpPr>
        <p:spPr>
          <a:xfrm>
            <a:off x="5924604" y="22430785"/>
            <a:ext cx="303961" cy="3039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0200F89F-AB8A-7AF3-D0A3-164372EA1FAE}"/>
              </a:ext>
            </a:extLst>
          </p:cNvPr>
          <p:cNvSpPr/>
          <p:nvPr/>
        </p:nvSpPr>
        <p:spPr>
          <a:xfrm>
            <a:off x="6317859" y="22421131"/>
            <a:ext cx="303961" cy="3039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6" name="Oval 1135">
            <a:hlinkClick r:id="rId5" action="ppaction://hlinksldjump"/>
            <a:extLst>
              <a:ext uri="{FF2B5EF4-FFF2-40B4-BE49-F238E27FC236}">
                <a16:creationId xmlns:a16="http://schemas.microsoft.com/office/drawing/2014/main" id="{440E51B6-92AE-2530-307C-87EEA483C77C}"/>
              </a:ext>
            </a:extLst>
          </p:cNvPr>
          <p:cNvSpPr/>
          <p:nvPr/>
        </p:nvSpPr>
        <p:spPr>
          <a:xfrm>
            <a:off x="5371577" y="853081"/>
            <a:ext cx="303961" cy="3039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7" name="Oval 1136">
            <a:extLst>
              <a:ext uri="{FF2B5EF4-FFF2-40B4-BE49-F238E27FC236}">
                <a16:creationId xmlns:a16="http://schemas.microsoft.com/office/drawing/2014/main" id="{BD968773-E2A3-1920-0F71-EFEBCF40AFFF}"/>
              </a:ext>
            </a:extLst>
          </p:cNvPr>
          <p:cNvSpPr/>
          <p:nvPr/>
        </p:nvSpPr>
        <p:spPr>
          <a:xfrm>
            <a:off x="5764832" y="843425"/>
            <a:ext cx="303961" cy="3039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100" name="Agrupar 1099">
            <a:extLst>
              <a:ext uri="{FF2B5EF4-FFF2-40B4-BE49-F238E27FC236}">
                <a16:creationId xmlns:a16="http://schemas.microsoft.com/office/drawing/2014/main" id="{F9D28CA1-7C9F-E1F3-AC14-AEC9E9439630}"/>
              </a:ext>
            </a:extLst>
          </p:cNvPr>
          <p:cNvGrpSpPr/>
          <p:nvPr/>
        </p:nvGrpSpPr>
        <p:grpSpPr>
          <a:xfrm>
            <a:off x="2263304" y="1353588"/>
            <a:ext cx="3335702" cy="4140389"/>
            <a:chOff x="2263304" y="1353588"/>
            <a:chExt cx="2736186" cy="3396249"/>
          </a:xfrm>
        </p:grpSpPr>
        <p:sp>
          <p:nvSpPr>
            <p:cNvPr id="1024" name="CaixaDeTexto 1023">
              <a:extLst>
                <a:ext uri="{FF2B5EF4-FFF2-40B4-BE49-F238E27FC236}">
                  <a16:creationId xmlns:a16="http://schemas.microsoft.com/office/drawing/2014/main" id="{CB1A2F95-B5B4-1AD8-8168-C19693D41A12}"/>
                </a:ext>
              </a:extLst>
            </p:cNvPr>
            <p:cNvSpPr txBox="1"/>
            <p:nvPr/>
          </p:nvSpPr>
          <p:spPr>
            <a:xfrm>
              <a:off x="2398349" y="4161241"/>
              <a:ext cx="19040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1. </a:t>
              </a:r>
              <a:r>
                <a:rPr lang="pt-PT" sz="1200" b="1" spc="-40" dirty="0" err="1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The</a:t>
              </a:r>
              <a:r>
                <a:rPr lang="pt-PT" sz="12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 </a:t>
              </a:r>
              <a:r>
                <a:rPr lang="pt-PT" sz="1200" b="1" spc="-40" dirty="0" err="1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Return</a:t>
              </a:r>
              <a:endPara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CaixaDeTexto 1024">
              <a:extLst>
                <a:ext uri="{FF2B5EF4-FFF2-40B4-BE49-F238E27FC236}">
                  <a16:creationId xmlns:a16="http://schemas.microsoft.com/office/drawing/2014/main" id="{E960BD62-9163-5B2E-0944-8F3FADA0009A}"/>
                </a:ext>
              </a:extLst>
            </p:cNvPr>
            <p:cNvSpPr txBox="1"/>
            <p:nvPr/>
          </p:nvSpPr>
          <p:spPr>
            <a:xfrm>
              <a:off x="2390561" y="4441771"/>
              <a:ext cx="1904074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150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40 MIN.    13+</a:t>
              </a:r>
            </a:p>
          </p:txBody>
        </p:sp>
        <p:sp>
          <p:nvSpPr>
            <p:cNvPr id="1056" name="Retângulo: Cantos Arredondados 1055">
              <a:extLst>
                <a:ext uri="{FF2B5EF4-FFF2-40B4-BE49-F238E27FC236}">
                  <a16:creationId xmlns:a16="http://schemas.microsoft.com/office/drawing/2014/main" id="{1DD9914F-A335-29A9-9E86-5DF73411F1BE}"/>
                </a:ext>
              </a:extLst>
            </p:cNvPr>
            <p:cNvSpPr/>
            <p:nvPr/>
          </p:nvSpPr>
          <p:spPr>
            <a:xfrm>
              <a:off x="2263304" y="1353588"/>
              <a:ext cx="2736186" cy="3396249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7" name="CaixaDeTexto 1056">
              <a:extLst>
                <a:ext uri="{FF2B5EF4-FFF2-40B4-BE49-F238E27FC236}">
                  <a16:creationId xmlns:a16="http://schemas.microsoft.com/office/drawing/2014/main" id="{A2120A99-751B-0BBA-9E51-2A28B9EAF188}"/>
                </a:ext>
              </a:extLst>
            </p:cNvPr>
            <p:cNvSpPr txBox="1"/>
            <p:nvPr/>
          </p:nvSpPr>
          <p:spPr>
            <a:xfrm>
              <a:off x="2730136" y="1526552"/>
              <a:ext cx="1240499" cy="2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Temporada 1</a:t>
              </a:r>
            </a:p>
          </p:txBody>
        </p:sp>
        <p:sp>
          <p:nvSpPr>
            <p:cNvPr id="1064" name="Retângulo: Cantos Arredondados 1063">
              <a:hlinkClick r:id="rId5" action="ppaction://hlinksldjump"/>
              <a:extLst>
                <a:ext uri="{FF2B5EF4-FFF2-40B4-BE49-F238E27FC236}">
                  <a16:creationId xmlns:a16="http://schemas.microsoft.com/office/drawing/2014/main" id="{03FAFFDE-EEA0-573A-3838-04271BB7039D}"/>
                </a:ext>
              </a:extLst>
            </p:cNvPr>
            <p:cNvSpPr/>
            <p:nvPr/>
          </p:nvSpPr>
          <p:spPr>
            <a:xfrm>
              <a:off x="2451441" y="1873025"/>
              <a:ext cx="2291901" cy="355180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65" name="CaixaDeTexto 1064">
              <a:extLst>
                <a:ext uri="{FF2B5EF4-FFF2-40B4-BE49-F238E27FC236}">
                  <a16:creationId xmlns:a16="http://schemas.microsoft.com/office/drawing/2014/main" id="{E8032406-2018-4C0A-CACA-88331BFED2EA}"/>
                </a:ext>
              </a:extLst>
            </p:cNvPr>
            <p:cNvSpPr txBox="1"/>
            <p:nvPr/>
          </p:nvSpPr>
          <p:spPr>
            <a:xfrm>
              <a:off x="2732470" y="1912099"/>
              <a:ext cx="1110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CaixaDeTexto 1066">
              <a:extLst>
                <a:ext uri="{FF2B5EF4-FFF2-40B4-BE49-F238E27FC236}">
                  <a16:creationId xmlns:a16="http://schemas.microsoft.com/office/drawing/2014/main" id="{3BCE28F1-C5D7-B663-BCD4-B71AB6BBC913}"/>
                </a:ext>
              </a:extLst>
            </p:cNvPr>
            <p:cNvSpPr txBox="1"/>
            <p:nvPr/>
          </p:nvSpPr>
          <p:spPr>
            <a:xfrm>
              <a:off x="2697775" y="2332445"/>
              <a:ext cx="11295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CaixaDeTexto 1067">
              <a:extLst>
                <a:ext uri="{FF2B5EF4-FFF2-40B4-BE49-F238E27FC236}">
                  <a16:creationId xmlns:a16="http://schemas.microsoft.com/office/drawing/2014/main" id="{A5E4C4CB-5AC0-FDEE-03E3-07A897CF1A6C}"/>
                </a:ext>
              </a:extLst>
            </p:cNvPr>
            <p:cNvSpPr txBox="1"/>
            <p:nvPr/>
          </p:nvSpPr>
          <p:spPr>
            <a:xfrm>
              <a:off x="2726128" y="2721030"/>
              <a:ext cx="11295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CaixaDeTexto 1081">
              <a:extLst>
                <a:ext uri="{FF2B5EF4-FFF2-40B4-BE49-F238E27FC236}">
                  <a16:creationId xmlns:a16="http://schemas.microsoft.com/office/drawing/2014/main" id="{A84B7D4C-41CE-A367-1886-DDC075EE34B0}"/>
                </a:ext>
              </a:extLst>
            </p:cNvPr>
            <p:cNvSpPr txBox="1"/>
            <p:nvPr/>
          </p:nvSpPr>
          <p:spPr>
            <a:xfrm>
              <a:off x="2745030" y="3535650"/>
              <a:ext cx="19040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CaixaDeTexto 1082">
              <a:extLst>
                <a:ext uri="{FF2B5EF4-FFF2-40B4-BE49-F238E27FC236}">
                  <a16:creationId xmlns:a16="http://schemas.microsoft.com/office/drawing/2014/main" id="{09D934DE-FADC-00C3-A30B-E8211EE3C150}"/>
                </a:ext>
              </a:extLst>
            </p:cNvPr>
            <p:cNvSpPr txBox="1"/>
            <p:nvPr/>
          </p:nvSpPr>
          <p:spPr>
            <a:xfrm>
              <a:off x="2754480" y="3897219"/>
              <a:ext cx="1219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CaixaDeTexto 1084">
              <a:extLst>
                <a:ext uri="{FF2B5EF4-FFF2-40B4-BE49-F238E27FC236}">
                  <a16:creationId xmlns:a16="http://schemas.microsoft.com/office/drawing/2014/main" id="{622CBF04-5B55-ADFB-34DC-18708CE4B0D0}"/>
                </a:ext>
              </a:extLst>
            </p:cNvPr>
            <p:cNvSpPr txBox="1"/>
            <p:nvPr/>
          </p:nvSpPr>
          <p:spPr>
            <a:xfrm>
              <a:off x="2763935" y="4258797"/>
              <a:ext cx="10917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CaixaDeTexto 1085">
              <a:extLst>
                <a:ext uri="{FF2B5EF4-FFF2-40B4-BE49-F238E27FC236}">
                  <a16:creationId xmlns:a16="http://schemas.microsoft.com/office/drawing/2014/main" id="{E2279B13-837A-3B5C-3FFB-E572A2FC5FD1}"/>
                </a:ext>
              </a:extLst>
            </p:cNvPr>
            <p:cNvSpPr txBox="1"/>
            <p:nvPr/>
          </p:nvSpPr>
          <p:spPr>
            <a:xfrm>
              <a:off x="2730136" y="1908011"/>
              <a:ext cx="1240499" cy="2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Temporada 2</a:t>
              </a:r>
            </a:p>
          </p:txBody>
        </p:sp>
        <p:sp>
          <p:nvSpPr>
            <p:cNvPr id="1094" name="CaixaDeTexto 1093">
              <a:extLst>
                <a:ext uri="{FF2B5EF4-FFF2-40B4-BE49-F238E27FC236}">
                  <a16:creationId xmlns:a16="http://schemas.microsoft.com/office/drawing/2014/main" id="{169C4BA1-CDE4-7815-1ED1-896BC2220332}"/>
                </a:ext>
              </a:extLst>
            </p:cNvPr>
            <p:cNvSpPr txBox="1"/>
            <p:nvPr/>
          </p:nvSpPr>
          <p:spPr>
            <a:xfrm>
              <a:off x="2730136" y="2269015"/>
              <a:ext cx="1240499" cy="2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Temporada 3</a:t>
              </a:r>
            </a:p>
          </p:txBody>
        </p:sp>
        <p:sp>
          <p:nvSpPr>
            <p:cNvPr id="1095" name="CaixaDeTexto 1094">
              <a:extLst>
                <a:ext uri="{FF2B5EF4-FFF2-40B4-BE49-F238E27FC236}">
                  <a16:creationId xmlns:a16="http://schemas.microsoft.com/office/drawing/2014/main" id="{BBDE793E-2FD4-DAD3-1927-EAEE00D0CBC1}"/>
                </a:ext>
              </a:extLst>
            </p:cNvPr>
            <p:cNvSpPr txBox="1"/>
            <p:nvPr/>
          </p:nvSpPr>
          <p:spPr>
            <a:xfrm>
              <a:off x="2730136" y="2637639"/>
              <a:ext cx="1240499" cy="2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Temporada 4</a:t>
              </a:r>
            </a:p>
          </p:txBody>
        </p:sp>
        <p:sp>
          <p:nvSpPr>
            <p:cNvPr id="1096" name="CaixaDeTexto 1095">
              <a:extLst>
                <a:ext uri="{FF2B5EF4-FFF2-40B4-BE49-F238E27FC236}">
                  <a16:creationId xmlns:a16="http://schemas.microsoft.com/office/drawing/2014/main" id="{3A2ADDE1-93A4-0F72-4080-9F66D6986B24}"/>
                </a:ext>
              </a:extLst>
            </p:cNvPr>
            <p:cNvSpPr txBox="1"/>
            <p:nvPr/>
          </p:nvSpPr>
          <p:spPr>
            <a:xfrm>
              <a:off x="2730136" y="2983403"/>
              <a:ext cx="1240499" cy="2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Temporada 5</a:t>
              </a:r>
            </a:p>
          </p:txBody>
        </p:sp>
        <p:sp>
          <p:nvSpPr>
            <p:cNvPr id="1097" name="CaixaDeTexto 1096">
              <a:extLst>
                <a:ext uri="{FF2B5EF4-FFF2-40B4-BE49-F238E27FC236}">
                  <a16:creationId xmlns:a16="http://schemas.microsoft.com/office/drawing/2014/main" id="{690A80A7-AA85-B83B-60AD-A5981186B9F6}"/>
                </a:ext>
              </a:extLst>
            </p:cNvPr>
            <p:cNvSpPr txBox="1"/>
            <p:nvPr/>
          </p:nvSpPr>
          <p:spPr>
            <a:xfrm>
              <a:off x="2722491" y="3339079"/>
              <a:ext cx="1240499" cy="2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Temporada 6</a:t>
              </a:r>
            </a:p>
          </p:txBody>
        </p:sp>
        <p:sp>
          <p:nvSpPr>
            <p:cNvPr id="1098" name="CaixaDeTexto 1097">
              <a:extLst>
                <a:ext uri="{FF2B5EF4-FFF2-40B4-BE49-F238E27FC236}">
                  <a16:creationId xmlns:a16="http://schemas.microsoft.com/office/drawing/2014/main" id="{4DE8F3CC-4D70-80A6-7AD7-CA4EBF1467C2}"/>
                </a:ext>
              </a:extLst>
            </p:cNvPr>
            <p:cNvSpPr txBox="1"/>
            <p:nvPr/>
          </p:nvSpPr>
          <p:spPr>
            <a:xfrm>
              <a:off x="2722491" y="3704031"/>
              <a:ext cx="1240499" cy="2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Temporada 7</a:t>
              </a:r>
            </a:p>
          </p:txBody>
        </p:sp>
        <p:sp>
          <p:nvSpPr>
            <p:cNvPr id="1099" name="CaixaDeTexto 1098">
              <a:extLst>
                <a:ext uri="{FF2B5EF4-FFF2-40B4-BE49-F238E27FC236}">
                  <a16:creationId xmlns:a16="http://schemas.microsoft.com/office/drawing/2014/main" id="{AF1930AA-B14E-B540-3C50-57999517DBFE}"/>
                </a:ext>
              </a:extLst>
            </p:cNvPr>
            <p:cNvSpPr txBox="1"/>
            <p:nvPr/>
          </p:nvSpPr>
          <p:spPr>
            <a:xfrm>
              <a:off x="2722491" y="4061363"/>
              <a:ext cx="1240499" cy="2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spc="-4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Temporada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03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27273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Imagem 1047">
            <a:extLst>
              <a:ext uri="{FF2B5EF4-FFF2-40B4-BE49-F238E27FC236}">
                <a16:creationId xmlns:a16="http://schemas.microsoft.com/office/drawing/2014/main" id="{22C56712-8198-0778-1B9E-5E7EFCE54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68600" y="-425742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43" name="Imagem 1042">
            <a:extLst>
              <a:ext uri="{FF2B5EF4-FFF2-40B4-BE49-F238E27FC236}">
                <a16:creationId xmlns:a16="http://schemas.microsoft.com/office/drawing/2014/main" id="{AB4F503A-F485-969D-3E6B-3F556F867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23200" y="-437029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2" name="Imagem 1041">
            <a:extLst>
              <a:ext uri="{FF2B5EF4-FFF2-40B4-BE49-F238E27FC236}">
                <a16:creationId xmlns:a16="http://schemas.microsoft.com/office/drawing/2014/main" id="{C21064C2-A1C3-CF3B-E99F-BC113550A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73109" y="-437029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2B07BE5E-D9B6-754B-301A-D85ECB92B69E}"/>
              </a:ext>
            </a:extLst>
          </p:cNvPr>
          <p:cNvSpPr/>
          <p:nvPr/>
        </p:nvSpPr>
        <p:spPr>
          <a:xfrm>
            <a:off x="0" y="6692423"/>
            <a:ext cx="12192000" cy="6861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20C4AAB-A207-DD37-67FE-84627CCF7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/>
        </p:blipFill>
        <p:spPr>
          <a:xfrm>
            <a:off x="0" y="-6890658"/>
            <a:ext cx="12192000" cy="483276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1BA35C-C078-B547-17C2-6B3CF8B332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3" r="241" b="-284"/>
          <a:stretch/>
        </p:blipFill>
        <p:spPr>
          <a:xfrm>
            <a:off x="9557286" y="-5803884"/>
            <a:ext cx="2037567" cy="25946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0" y="-6890658"/>
            <a:ext cx="12192000" cy="74771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10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5" y="-6733693"/>
            <a:ext cx="1320110" cy="433782"/>
          </a:xfrm>
          <a:prstGeom prst="rect">
            <a:avLst/>
          </a:prstGeom>
        </p:spPr>
      </p:pic>
      <p:cxnSp>
        <p:nvCxnSpPr>
          <p:cNvPr id="24" name="Conexão reta 23">
            <a:hlinkClick r:id="rId12" action="ppaction://hlinksldjump"/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454819" y="-6569201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hlinkClick r:id="rId12" action="ppaction://hlinksldjump"/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454819" y="-6514432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hlinkClick r:id="rId12" action="ppaction://hlinksldjump"/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454819" y="-6459663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798908" y="-6635874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1521619" y="-6635875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pic>
        <p:nvPicPr>
          <p:cNvPr id="2" name="WhatsApp Video 2023-03-22 at 23.12.20">
            <a:hlinkClick r:id="" action="ppaction://media"/>
            <a:extLst>
              <a:ext uri="{FF2B5EF4-FFF2-40B4-BE49-F238E27FC236}">
                <a16:creationId xmlns:a16="http://schemas.microsoft.com/office/drawing/2014/main" id="{D54E120B-5B0C-DB56-B45C-9351C25C95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.3764"/>
                </p14:media>
              </p:ext>
            </p:extLst>
          </p:nvPr>
        </p:nvPicPr>
        <p:blipFill rotWithShape="1">
          <a:blip r:embed="rId13"/>
          <a:srcRect l="623" t="-2028" r="-623" b="154"/>
          <a:stretch/>
        </p:blipFill>
        <p:spPr>
          <a:xfrm>
            <a:off x="9557287" y="-5803885"/>
            <a:ext cx="2037566" cy="259466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reflection blurRad="6350" stA="15000" endPos="28000" dir="5400000" sy="-100000" algn="bl" rotWithShape="0"/>
          </a:effectLst>
        </p:spPr>
      </p:pic>
      <p:pic>
        <p:nvPicPr>
          <p:cNvPr id="1041" name="Imagem 1040">
            <a:extLst>
              <a:ext uri="{FF2B5EF4-FFF2-40B4-BE49-F238E27FC236}">
                <a16:creationId xmlns:a16="http://schemas.microsoft.com/office/drawing/2014/main" id="{D03FCB3B-E73F-32EF-F754-0383644663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86414" y="-430085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9067B2-15E5-8E42-2257-42871F70D9EE}"/>
              </a:ext>
            </a:extLst>
          </p:cNvPr>
          <p:cNvSpPr txBox="1"/>
          <p:nvPr/>
        </p:nvSpPr>
        <p:spPr>
          <a:xfrm>
            <a:off x="8760761" y="-3638366"/>
            <a:ext cx="261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pt-P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5EACE9-423C-7629-3D5E-3190BB76D980}"/>
              </a:ext>
            </a:extLst>
          </p:cNvPr>
          <p:cNvSpPr/>
          <p:nvPr/>
        </p:nvSpPr>
        <p:spPr>
          <a:xfrm>
            <a:off x="558800" y="-2686958"/>
            <a:ext cx="240108" cy="2730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ysClr val="windowText" lastClr="000000"/>
              </a:solidFill>
            </a:endParaRPr>
          </a:p>
        </p:txBody>
      </p:sp>
      <p:pic>
        <p:nvPicPr>
          <p:cNvPr id="25" name="Imagem 24">
            <a:hlinkClick r:id="rId15" action="ppaction://hlinksldjump"/>
            <a:extLst>
              <a:ext uri="{FF2B5EF4-FFF2-40B4-BE49-F238E27FC236}">
                <a16:creationId xmlns:a16="http://schemas.microsoft.com/office/drawing/2014/main" id="{FAEA4ECB-A45A-B547-3B01-50E627E72C38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6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9378">
            <a:off x="493761" y="-2751402"/>
            <a:ext cx="382886" cy="382886"/>
          </a:xfrm>
          <a:prstGeom prst="rect">
            <a:avLst/>
          </a:prstGeom>
          <a:ln>
            <a:noFill/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867D38-C7BA-A0ED-3A57-690889FA018E}"/>
              </a:ext>
            </a:extLst>
          </p:cNvPr>
          <p:cNvSpPr txBox="1"/>
          <p:nvPr/>
        </p:nvSpPr>
        <p:spPr>
          <a:xfrm>
            <a:off x="327660" y="-2072646"/>
            <a:ext cx="6428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revela-se e a Elena fica a saber de informações chocantes acerca das suas motivações. Além disso, recordações de 1491 revelam como a Katherine conheceu 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Elijah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 ao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A7E7079-FB07-8BDF-57B6-33B160334240}"/>
              </a:ext>
            </a:extLst>
          </p:cNvPr>
          <p:cNvSpPr/>
          <p:nvPr/>
        </p:nvSpPr>
        <p:spPr>
          <a:xfrm>
            <a:off x="381002" y="-1073286"/>
            <a:ext cx="1774824" cy="3842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CA7ED01-BBD5-1492-C8C3-B10BFC012E13}"/>
              </a:ext>
            </a:extLst>
          </p:cNvPr>
          <p:cNvSpPr txBox="1"/>
          <p:nvPr/>
        </p:nvSpPr>
        <p:spPr>
          <a:xfrm>
            <a:off x="581733" y="-102284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Temporada 2</a:t>
            </a:r>
          </a:p>
        </p:txBody>
      </p:sp>
      <p:sp>
        <p:nvSpPr>
          <p:cNvPr id="42" name="Forma livre: Forma 41">
            <a:hlinkClick r:id="rId18" action="ppaction://hlinksldjump"/>
            <a:extLst>
              <a:ext uri="{FF2B5EF4-FFF2-40B4-BE49-F238E27FC236}">
                <a16:creationId xmlns:a16="http://schemas.microsoft.com/office/drawing/2014/main" id="{39A4CCE3-E6FB-5C55-E02A-0F7806D1A18D}"/>
              </a:ext>
            </a:extLst>
          </p:cNvPr>
          <p:cNvSpPr/>
          <p:nvPr/>
        </p:nvSpPr>
        <p:spPr>
          <a:xfrm rot="16200000">
            <a:off x="1720828" y="-930746"/>
            <a:ext cx="58611" cy="114622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pt-PT"/>
          </a:p>
        </p:txBody>
      </p: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CB1A2F95-B5B4-1AD8-8168-C19693D41A12}"/>
              </a:ext>
            </a:extLst>
          </p:cNvPr>
          <p:cNvSpPr txBox="1"/>
          <p:nvPr/>
        </p:nvSpPr>
        <p:spPr>
          <a:xfrm>
            <a:off x="468600" y="117486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Return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E960BD62-9163-5B2E-0944-8F3FADA0009A}"/>
              </a:ext>
            </a:extLst>
          </p:cNvPr>
          <p:cNvSpPr txBox="1"/>
          <p:nvPr/>
        </p:nvSpPr>
        <p:spPr>
          <a:xfrm>
            <a:off x="463548" y="135683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EE517EBE-CF9B-479E-F8E6-9307B6F5DE81}"/>
              </a:ext>
            </a:extLst>
          </p:cNvPr>
          <p:cNvSpPr txBox="1"/>
          <p:nvPr/>
        </p:nvSpPr>
        <p:spPr>
          <a:xfrm>
            <a:off x="3088011" y="1174865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2. Brave New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World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D78E09E3-53C3-CBAF-AEDE-8DDA4A370C46}"/>
              </a:ext>
            </a:extLst>
          </p:cNvPr>
          <p:cNvSpPr txBox="1"/>
          <p:nvPr/>
        </p:nvSpPr>
        <p:spPr>
          <a:xfrm>
            <a:off x="3087706" y="135683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FBDA4C88-F741-1E1F-FDBF-F1DDD78E3262}"/>
              </a:ext>
            </a:extLst>
          </p:cNvPr>
          <p:cNvSpPr txBox="1"/>
          <p:nvPr/>
        </p:nvSpPr>
        <p:spPr>
          <a:xfrm>
            <a:off x="6373109" y="1172242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Bad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Rising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9CF31B7B-1728-2097-D1FF-A6E6A74F49BB}"/>
              </a:ext>
            </a:extLst>
          </p:cNvPr>
          <p:cNvSpPr txBox="1"/>
          <p:nvPr/>
        </p:nvSpPr>
        <p:spPr>
          <a:xfrm>
            <a:off x="6373109" y="1352936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BBC9D35A-B7D0-B4D1-FF6D-CDBF5E25B234}"/>
              </a:ext>
            </a:extLst>
          </p:cNvPr>
          <p:cNvSpPr txBox="1"/>
          <p:nvPr/>
        </p:nvSpPr>
        <p:spPr>
          <a:xfrm>
            <a:off x="9113566" y="1169824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Memory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Lane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972B7938-6CD0-CB43-1F1F-AFE12F0501F6}"/>
              </a:ext>
            </a:extLst>
          </p:cNvPr>
          <p:cNvSpPr txBox="1"/>
          <p:nvPr/>
        </p:nvSpPr>
        <p:spPr>
          <a:xfrm>
            <a:off x="9174269" y="135264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4" name="Forma livre: Forma 1053">
            <a:extLst>
              <a:ext uri="{FF2B5EF4-FFF2-40B4-BE49-F238E27FC236}">
                <a16:creationId xmlns:a16="http://schemas.microsoft.com/office/drawing/2014/main" id="{D4C7DCE1-17DC-9195-CAE2-507D9F580DCB}"/>
              </a:ext>
            </a:extLst>
          </p:cNvPr>
          <p:cNvSpPr/>
          <p:nvPr/>
        </p:nvSpPr>
        <p:spPr>
          <a:xfrm rot="16200000">
            <a:off x="5949301" y="-895781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2BD224-BEDA-9E4A-7639-814B445D54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54590" y="1780609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882258-B0A7-B121-108E-26F925438E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09190" y="1769322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7B4C43-9F71-C077-414E-D50B9BD8E3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59099" y="1769322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8163A9-F2FA-E87F-AA0B-C05A2DF954B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72404" y="1776266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38B09-6962-0915-9784-FED56AB67051}"/>
              </a:ext>
            </a:extLst>
          </p:cNvPr>
          <p:cNvSpPr txBox="1"/>
          <p:nvPr/>
        </p:nvSpPr>
        <p:spPr>
          <a:xfrm>
            <a:off x="454590" y="3381216"/>
            <a:ext cx="1679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Killed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4C89BB-FF64-C037-E8A4-05162156D08E}"/>
              </a:ext>
            </a:extLst>
          </p:cNvPr>
          <p:cNvSpPr txBox="1"/>
          <p:nvPr/>
        </p:nvSpPr>
        <p:spPr>
          <a:xfrm>
            <a:off x="449538" y="356318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B7E108-CA4C-3024-E45E-B575ECA7C944}"/>
              </a:ext>
            </a:extLst>
          </p:cNvPr>
          <p:cNvSpPr txBox="1"/>
          <p:nvPr/>
        </p:nvSpPr>
        <p:spPr>
          <a:xfrm>
            <a:off x="3074001" y="3381216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Plan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CE614B-83C5-E0D7-8707-AD3E587486EC}"/>
              </a:ext>
            </a:extLst>
          </p:cNvPr>
          <p:cNvSpPr txBox="1"/>
          <p:nvPr/>
        </p:nvSpPr>
        <p:spPr>
          <a:xfrm>
            <a:off x="3073696" y="356318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70E6FB-07BC-1D73-5010-FFDF202C6A6F}"/>
              </a:ext>
            </a:extLst>
          </p:cNvPr>
          <p:cNvSpPr txBox="1"/>
          <p:nvPr/>
        </p:nvSpPr>
        <p:spPr>
          <a:xfrm>
            <a:off x="6359099" y="3378593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Masquerade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EF0797-C8F2-98E3-0BA7-D41F4D6BFC2B}"/>
              </a:ext>
            </a:extLst>
          </p:cNvPr>
          <p:cNvSpPr txBox="1"/>
          <p:nvPr/>
        </p:nvSpPr>
        <p:spPr>
          <a:xfrm>
            <a:off x="6359099" y="3559287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0B7DBE4-8BE1-1780-ECD9-F9EEA4C9A49A}"/>
              </a:ext>
            </a:extLst>
          </p:cNvPr>
          <p:cNvSpPr txBox="1"/>
          <p:nvPr/>
        </p:nvSpPr>
        <p:spPr>
          <a:xfrm>
            <a:off x="9154687" y="3378184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8. Rose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97B3F9-F892-2A16-9718-5D0EDD7D57A0}"/>
              </a:ext>
            </a:extLst>
          </p:cNvPr>
          <p:cNvSpPr txBox="1"/>
          <p:nvPr/>
        </p:nvSpPr>
        <p:spPr>
          <a:xfrm>
            <a:off x="9174269" y="355974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85EAE52-2B8C-C768-CEC6-963CBF8918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40580" y="3986960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97878C7-177D-4F08-BC51-BDB547716D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3975673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B061731-7609-8524-7C74-9733B7F023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3975673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9B7F0B6-5B69-38A8-B0F0-762689BAD3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58394" y="3982617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BEE0E96-169C-8EDD-6743-55FE7210A70C}"/>
              </a:ext>
            </a:extLst>
          </p:cNvPr>
          <p:cNvSpPr txBox="1"/>
          <p:nvPr/>
        </p:nvSpPr>
        <p:spPr>
          <a:xfrm>
            <a:off x="440580" y="5587567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9. Katerina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F77706E-10E6-DE36-CECF-41E5E0F1AA17}"/>
              </a:ext>
            </a:extLst>
          </p:cNvPr>
          <p:cNvSpPr txBox="1"/>
          <p:nvPr/>
        </p:nvSpPr>
        <p:spPr>
          <a:xfrm>
            <a:off x="435528" y="576953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156C6B-4CDF-1408-3816-4AD4668D495A}"/>
              </a:ext>
            </a:extLst>
          </p:cNvPr>
          <p:cNvSpPr txBox="1"/>
          <p:nvPr/>
        </p:nvSpPr>
        <p:spPr>
          <a:xfrm>
            <a:off x="3059991" y="5587567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Sacrifice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8B96AA-C9E6-363E-FCD5-1F5C68A9DD3F}"/>
              </a:ext>
            </a:extLst>
          </p:cNvPr>
          <p:cNvSpPr txBox="1"/>
          <p:nvPr/>
        </p:nvSpPr>
        <p:spPr>
          <a:xfrm>
            <a:off x="3059686" y="576953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B597169-E932-AE95-BF22-42E6C78F35A7}"/>
              </a:ext>
            </a:extLst>
          </p:cNvPr>
          <p:cNvSpPr txBox="1"/>
          <p:nvPr/>
        </p:nvSpPr>
        <p:spPr>
          <a:xfrm>
            <a:off x="6345089" y="5584944"/>
            <a:ext cx="231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Light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Of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14BEE74-D1C5-B1D3-F8BB-18789E902885}"/>
              </a:ext>
            </a:extLst>
          </p:cNvPr>
          <p:cNvSpPr txBox="1"/>
          <p:nvPr/>
        </p:nvSpPr>
        <p:spPr>
          <a:xfrm>
            <a:off x="6345089" y="576563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25CD70C-53B6-2304-BAB0-EE7062E08872}"/>
              </a:ext>
            </a:extLst>
          </p:cNvPr>
          <p:cNvSpPr txBox="1"/>
          <p:nvPr/>
        </p:nvSpPr>
        <p:spPr>
          <a:xfrm>
            <a:off x="9172668" y="5589285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12.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Descent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A0B8E5F-A4F8-FB9E-C287-32F5900A5DB6}"/>
              </a:ext>
            </a:extLst>
          </p:cNvPr>
          <p:cNvSpPr txBox="1"/>
          <p:nvPr/>
        </p:nvSpPr>
        <p:spPr>
          <a:xfrm>
            <a:off x="9146445" y="576563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B8243373-3B0A-DF18-BD7B-AEF874FA21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26570" y="6193311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39E5471-310D-A3EA-8658-BE20E28180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6182024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21EC1BBC-9ECA-FA64-400B-5DAA18C4DF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6182024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5F98585-BF95-9511-E9FB-3B667B9E313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44384" y="6188968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4BED79DD-1309-F2FE-FD2F-414E776CA9B9}"/>
              </a:ext>
            </a:extLst>
          </p:cNvPr>
          <p:cNvSpPr txBox="1"/>
          <p:nvPr/>
        </p:nvSpPr>
        <p:spPr>
          <a:xfrm>
            <a:off x="426570" y="7793918"/>
            <a:ext cx="170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Daddy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Issues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10AA020-1693-7091-4314-B790CD56729A}"/>
              </a:ext>
            </a:extLst>
          </p:cNvPr>
          <p:cNvSpPr txBox="1"/>
          <p:nvPr/>
        </p:nvSpPr>
        <p:spPr>
          <a:xfrm>
            <a:off x="421518" y="797588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6" name="CaixaDeTexto 1025">
            <a:extLst>
              <a:ext uri="{FF2B5EF4-FFF2-40B4-BE49-F238E27FC236}">
                <a16:creationId xmlns:a16="http://schemas.microsoft.com/office/drawing/2014/main" id="{C022D297-EDF8-5514-A6CB-2F70EDE8FE44}"/>
              </a:ext>
            </a:extLst>
          </p:cNvPr>
          <p:cNvSpPr txBox="1"/>
          <p:nvPr/>
        </p:nvSpPr>
        <p:spPr>
          <a:xfrm>
            <a:off x="3045981" y="7793918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Crying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Wolf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CaixaDeTexto 1027">
            <a:extLst>
              <a:ext uri="{FF2B5EF4-FFF2-40B4-BE49-F238E27FC236}">
                <a16:creationId xmlns:a16="http://schemas.microsoft.com/office/drawing/2014/main" id="{69BC7BD4-0741-41FE-AE23-C7DA7751E033}"/>
              </a:ext>
            </a:extLst>
          </p:cNvPr>
          <p:cNvSpPr txBox="1"/>
          <p:nvPr/>
        </p:nvSpPr>
        <p:spPr>
          <a:xfrm>
            <a:off x="3045676" y="797588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ABCC87F4-1A90-813B-9D37-72278AFC2E6B}"/>
              </a:ext>
            </a:extLst>
          </p:cNvPr>
          <p:cNvSpPr txBox="1"/>
          <p:nvPr/>
        </p:nvSpPr>
        <p:spPr>
          <a:xfrm>
            <a:off x="6345089" y="7791295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Dinner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Party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06C0EF3C-3947-BCED-C807-6F22F5301BA4}"/>
              </a:ext>
            </a:extLst>
          </p:cNvPr>
          <p:cNvSpPr txBox="1"/>
          <p:nvPr/>
        </p:nvSpPr>
        <p:spPr>
          <a:xfrm>
            <a:off x="6345089" y="797198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14E7817A-1C38-11B1-90C0-E2BD92A6B75C}"/>
              </a:ext>
            </a:extLst>
          </p:cNvPr>
          <p:cNvSpPr txBox="1"/>
          <p:nvPr/>
        </p:nvSpPr>
        <p:spPr>
          <a:xfrm>
            <a:off x="9136208" y="7795636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House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Guest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389353E8-744F-1DF4-DDC6-389472AB55BC}"/>
              </a:ext>
            </a:extLst>
          </p:cNvPr>
          <p:cNvSpPr txBox="1"/>
          <p:nvPr/>
        </p:nvSpPr>
        <p:spPr>
          <a:xfrm>
            <a:off x="9146019" y="797169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pic>
        <p:nvPicPr>
          <p:cNvPr id="1038" name="Imagem 1037">
            <a:extLst>
              <a:ext uri="{FF2B5EF4-FFF2-40B4-BE49-F238E27FC236}">
                <a16:creationId xmlns:a16="http://schemas.microsoft.com/office/drawing/2014/main" id="{06293731-630F-BE49-3796-0EB06C8F13C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12560" y="8399662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39" name="Imagem 1038">
            <a:extLst>
              <a:ext uri="{FF2B5EF4-FFF2-40B4-BE49-F238E27FC236}">
                <a16:creationId xmlns:a16="http://schemas.microsoft.com/office/drawing/2014/main" id="{327EFF6E-3B16-BAE4-B3E4-2BEB432DC4A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12125" y="8388375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0" name="Imagem 1039">
            <a:extLst>
              <a:ext uri="{FF2B5EF4-FFF2-40B4-BE49-F238E27FC236}">
                <a16:creationId xmlns:a16="http://schemas.microsoft.com/office/drawing/2014/main" id="{BE16D36A-E0E0-7EDC-F183-934E8ABE5F0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62034" y="8388375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1044" name="Imagem 1043">
            <a:extLst>
              <a:ext uri="{FF2B5EF4-FFF2-40B4-BE49-F238E27FC236}">
                <a16:creationId xmlns:a16="http://schemas.microsoft.com/office/drawing/2014/main" id="{DADB84AF-0BB9-89AA-4D34-4B781AB33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30374" y="8395319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45" name="CaixaDeTexto 1044">
            <a:extLst>
              <a:ext uri="{FF2B5EF4-FFF2-40B4-BE49-F238E27FC236}">
                <a16:creationId xmlns:a16="http://schemas.microsoft.com/office/drawing/2014/main" id="{02372CDF-ABD7-9A20-F110-768A2071BB1A}"/>
              </a:ext>
            </a:extLst>
          </p:cNvPr>
          <p:cNvSpPr txBox="1"/>
          <p:nvPr/>
        </p:nvSpPr>
        <p:spPr>
          <a:xfrm>
            <a:off x="412560" y="10000269"/>
            <a:ext cx="1828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Know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Enemy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CaixaDeTexto 1045">
            <a:extLst>
              <a:ext uri="{FF2B5EF4-FFF2-40B4-BE49-F238E27FC236}">
                <a16:creationId xmlns:a16="http://schemas.microsoft.com/office/drawing/2014/main" id="{EB3CFE17-7B70-C79D-3993-05335E5D7B0F}"/>
              </a:ext>
            </a:extLst>
          </p:cNvPr>
          <p:cNvSpPr txBox="1"/>
          <p:nvPr/>
        </p:nvSpPr>
        <p:spPr>
          <a:xfrm>
            <a:off x="407508" y="1018223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47" name="CaixaDeTexto 1046">
            <a:extLst>
              <a:ext uri="{FF2B5EF4-FFF2-40B4-BE49-F238E27FC236}">
                <a16:creationId xmlns:a16="http://schemas.microsoft.com/office/drawing/2014/main" id="{B115A25E-4E0C-EC94-4745-0B019D763FAF}"/>
              </a:ext>
            </a:extLst>
          </p:cNvPr>
          <p:cNvSpPr txBox="1"/>
          <p:nvPr/>
        </p:nvSpPr>
        <p:spPr>
          <a:xfrm>
            <a:off x="3031971" y="10000269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18.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Dance</a:t>
            </a:r>
          </a:p>
        </p:txBody>
      </p:sp>
      <p:sp>
        <p:nvSpPr>
          <p:cNvPr id="1049" name="CaixaDeTexto 1048">
            <a:extLst>
              <a:ext uri="{FF2B5EF4-FFF2-40B4-BE49-F238E27FC236}">
                <a16:creationId xmlns:a16="http://schemas.microsoft.com/office/drawing/2014/main" id="{72B36D80-BADE-B466-68E1-E2125FE9C82D}"/>
              </a:ext>
            </a:extLst>
          </p:cNvPr>
          <p:cNvSpPr txBox="1"/>
          <p:nvPr/>
        </p:nvSpPr>
        <p:spPr>
          <a:xfrm>
            <a:off x="3031666" y="1018223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0" name="CaixaDeTexto 1049">
            <a:extLst>
              <a:ext uri="{FF2B5EF4-FFF2-40B4-BE49-F238E27FC236}">
                <a16:creationId xmlns:a16="http://schemas.microsoft.com/office/drawing/2014/main" id="{438C3ABD-98A3-02E2-CED1-FF763C8ED830}"/>
              </a:ext>
            </a:extLst>
          </p:cNvPr>
          <p:cNvSpPr txBox="1"/>
          <p:nvPr/>
        </p:nvSpPr>
        <p:spPr>
          <a:xfrm>
            <a:off x="6362034" y="9997646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19.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Klaus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D85E6EF2-128C-8573-CCD0-046E37C30476}"/>
              </a:ext>
            </a:extLst>
          </p:cNvPr>
          <p:cNvSpPr txBox="1"/>
          <p:nvPr/>
        </p:nvSpPr>
        <p:spPr>
          <a:xfrm>
            <a:off x="6362034" y="1017834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2" name="CaixaDeTexto 1051">
            <a:extLst>
              <a:ext uri="{FF2B5EF4-FFF2-40B4-BE49-F238E27FC236}">
                <a16:creationId xmlns:a16="http://schemas.microsoft.com/office/drawing/2014/main" id="{DD7759CC-913E-1804-7E98-B31CDAEC5733}"/>
              </a:ext>
            </a:extLst>
          </p:cNvPr>
          <p:cNvSpPr txBox="1"/>
          <p:nvPr/>
        </p:nvSpPr>
        <p:spPr>
          <a:xfrm>
            <a:off x="9136208" y="9996323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AA6B831C-4B40-3BE3-9A4C-1608BEA633A8}"/>
              </a:ext>
            </a:extLst>
          </p:cNvPr>
          <p:cNvSpPr txBox="1"/>
          <p:nvPr/>
        </p:nvSpPr>
        <p:spPr>
          <a:xfrm>
            <a:off x="9136208" y="1017834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055" name="Imagem 1054">
            <a:extLst>
              <a:ext uri="{FF2B5EF4-FFF2-40B4-BE49-F238E27FC236}">
                <a16:creationId xmlns:a16="http://schemas.microsoft.com/office/drawing/2014/main" id="{73838C0F-93DC-E3D7-F9EB-86F90BEFC7E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398550" y="10606013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58" name="Imagem 1057">
            <a:extLst>
              <a:ext uri="{FF2B5EF4-FFF2-40B4-BE49-F238E27FC236}">
                <a16:creationId xmlns:a16="http://schemas.microsoft.com/office/drawing/2014/main" id="{4E27E5D2-D545-88E1-4975-19F7C441604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16364" y="10601670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59" name="CaixaDeTexto 1058">
            <a:extLst>
              <a:ext uri="{FF2B5EF4-FFF2-40B4-BE49-F238E27FC236}">
                <a16:creationId xmlns:a16="http://schemas.microsoft.com/office/drawing/2014/main" id="{93691D5D-FA15-9B81-5A28-52DC9239D037}"/>
              </a:ext>
            </a:extLst>
          </p:cNvPr>
          <p:cNvSpPr txBox="1"/>
          <p:nvPr/>
        </p:nvSpPr>
        <p:spPr>
          <a:xfrm>
            <a:off x="398550" y="12206620"/>
            <a:ext cx="20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Sun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Also Rides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71B75399-9785-BCDE-AFA1-F8960BE511A4}"/>
              </a:ext>
            </a:extLst>
          </p:cNvPr>
          <p:cNvSpPr txBox="1"/>
          <p:nvPr/>
        </p:nvSpPr>
        <p:spPr>
          <a:xfrm>
            <a:off x="393498" y="1238858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61" name="CaixaDeTexto 1060">
            <a:extLst>
              <a:ext uri="{FF2B5EF4-FFF2-40B4-BE49-F238E27FC236}">
                <a16:creationId xmlns:a16="http://schemas.microsoft.com/office/drawing/2014/main" id="{841794FF-CC2D-F965-AC4F-4158D2C6A0FE}"/>
              </a:ext>
            </a:extLst>
          </p:cNvPr>
          <p:cNvSpPr txBox="1"/>
          <p:nvPr/>
        </p:nvSpPr>
        <p:spPr>
          <a:xfrm>
            <a:off x="3017961" y="12206620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22. As I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Dying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CaixaDeTexto 1061">
            <a:extLst>
              <a:ext uri="{FF2B5EF4-FFF2-40B4-BE49-F238E27FC236}">
                <a16:creationId xmlns:a16="http://schemas.microsoft.com/office/drawing/2014/main" id="{06006231-DFCC-C697-6F4E-6CDD12648D36}"/>
              </a:ext>
            </a:extLst>
          </p:cNvPr>
          <p:cNvSpPr txBox="1"/>
          <p:nvPr/>
        </p:nvSpPr>
        <p:spPr>
          <a:xfrm>
            <a:off x="3017656" y="1238858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70" name="Forma livre: Forma 1069">
            <a:extLst>
              <a:ext uri="{FF2B5EF4-FFF2-40B4-BE49-F238E27FC236}">
                <a16:creationId xmlns:a16="http://schemas.microsoft.com/office/drawing/2014/main" id="{5B53E992-9A3F-C808-C738-ECA0CC0565A0}"/>
              </a:ext>
            </a:extLst>
          </p:cNvPr>
          <p:cNvSpPr/>
          <p:nvPr/>
        </p:nvSpPr>
        <p:spPr>
          <a:xfrm rot="5400000" flipH="1">
            <a:off x="5945962" y="-1127356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3" name="Forma livre: Forma 1072">
            <a:hlinkClick r:id="rId37" action="ppaction://hlinksldjump"/>
            <a:extLst>
              <a:ext uri="{FF2B5EF4-FFF2-40B4-BE49-F238E27FC236}">
                <a16:creationId xmlns:a16="http://schemas.microsoft.com/office/drawing/2014/main" id="{AE3DBD00-A6AA-E519-AEFC-557137BA2257}"/>
              </a:ext>
            </a:extLst>
          </p:cNvPr>
          <p:cNvSpPr/>
          <p:nvPr/>
        </p:nvSpPr>
        <p:spPr>
          <a:xfrm rot="16200000">
            <a:off x="5941141" y="3549728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4" name="Forma livre: Forma 1073">
            <a:hlinkClick r:id="rId37" action="ppaction://hlinksldjump"/>
            <a:extLst>
              <a:ext uri="{FF2B5EF4-FFF2-40B4-BE49-F238E27FC236}">
                <a16:creationId xmlns:a16="http://schemas.microsoft.com/office/drawing/2014/main" id="{20BD3D0E-16FB-38B5-6EB7-D13B723EDF8F}"/>
              </a:ext>
            </a:extLst>
          </p:cNvPr>
          <p:cNvSpPr/>
          <p:nvPr/>
        </p:nvSpPr>
        <p:spPr>
          <a:xfrm rot="5400000" flipH="1">
            <a:off x="5937802" y="3318153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9" name="Forma livre: Forma 1078">
            <a:extLst>
              <a:ext uri="{FF2B5EF4-FFF2-40B4-BE49-F238E27FC236}">
                <a16:creationId xmlns:a16="http://schemas.microsoft.com/office/drawing/2014/main" id="{37E934FE-E896-A859-D020-87CCA1C21B4C}"/>
              </a:ext>
            </a:extLst>
          </p:cNvPr>
          <p:cNvSpPr/>
          <p:nvPr/>
        </p:nvSpPr>
        <p:spPr>
          <a:xfrm rot="16200000">
            <a:off x="5954721" y="10135003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0" name="Forma livre: Forma 1079">
            <a:extLst>
              <a:ext uri="{FF2B5EF4-FFF2-40B4-BE49-F238E27FC236}">
                <a16:creationId xmlns:a16="http://schemas.microsoft.com/office/drawing/2014/main" id="{64C6CED5-ACC9-65B6-7109-870D1E9F1892}"/>
              </a:ext>
            </a:extLst>
          </p:cNvPr>
          <p:cNvSpPr/>
          <p:nvPr/>
        </p:nvSpPr>
        <p:spPr>
          <a:xfrm rot="5400000" flipH="1">
            <a:off x="5951382" y="9903428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1" name="Retângulo 1080">
            <a:extLst>
              <a:ext uri="{FF2B5EF4-FFF2-40B4-BE49-F238E27FC236}">
                <a16:creationId xmlns:a16="http://schemas.microsoft.com/office/drawing/2014/main" id="{0C2EAE76-14FA-B4CF-E954-73B562362530}"/>
              </a:ext>
            </a:extLst>
          </p:cNvPr>
          <p:cNvSpPr/>
          <p:nvPr/>
        </p:nvSpPr>
        <p:spPr>
          <a:xfrm>
            <a:off x="0" y="13553662"/>
            <a:ext cx="12192000" cy="320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4" name="CaixaDeTexto 1083">
            <a:extLst>
              <a:ext uri="{FF2B5EF4-FFF2-40B4-BE49-F238E27FC236}">
                <a16:creationId xmlns:a16="http://schemas.microsoft.com/office/drawing/2014/main" id="{E46ECBB4-F852-D57E-BEDC-821D631501B3}"/>
              </a:ext>
            </a:extLst>
          </p:cNvPr>
          <p:cNvSpPr txBox="1"/>
          <p:nvPr/>
        </p:nvSpPr>
        <p:spPr>
          <a:xfrm>
            <a:off x="304082" y="12936697"/>
            <a:ext cx="2648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Conteúdos relacionados</a:t>
            </a:r>
          </a:p>
        </p:txBody>
      </p:sp>
      <p:pic>
        <p:nvPicPr>
          <p:cNvPr id="1127" name="Imagem 1126">
            <a:extLst>
              <a:ext uri="{FF2B5EF4-FFF2-40B4-BE49-F238E27FC236}">
                <a16:creationId xmlns:a16="http://schemas.microsoft.com/office/drawing/2014/main" id="{4A52DDEA-0CFF-A2C8-CA3E-34573BDE2C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2548"/>
          <a:stretch/>
        </p:blipFill>
        <p:spPr>
          <a:xfrm>
            <a:off x="264342" y="1345018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6" name="Imagem 1125">
            <a:extLst>
              <a:ext uri="{FF2B5EF4-FFF2-40B4-BE49-F238E27FC236}">
                <a16:creationId xmlns:a16="http://schemas.microsoft.com/office/drawing/2014/main" id="{5E53F73A-8F49-BC58-F225-B0C1E70E81C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r="8246"/>
          <a:stretch/>
        </p:blipFill>
        <p:spPr>
          <a:xfrm>
            <a:off x="2232299" y="1345018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5" name="Imagem 1124">
            <a:extLst>
              <a:ext uri="{FF2B5EF4-FFF2-40B4-BE49-F238E27FC236}">
                <a16:creationId xmlns:a16="http://schemas.microsoft.com/office/drawing/2014/main" id="{48D5AE22-4054-FD0C-6C41-3658A0377C4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r="503"/>
          <a:stretch/>
        </p:blipFill>
        <p:spPr>
          <a:xfrm>
            <a:off x="4200256" y="1345018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4" name="Imagem 1123">
            <a:extLst>
              <a:ext uri="{FF2B5EF4-FFF2-40B4-BE49-F238E27FC236}">
                <a16:creationId xmlns:a16="http://schemas.microsoft.com/office/drawing/2014/main" id="{85A15CB3-BE33-1564-4FB5-92E0F47FFB7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0334"/>
          <a:stretch/>
        </p:blipFill>
        <p:spPr>
          <a:xfrm>
            <a:off x="6168213" y="1345018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3" name="Imagem 1122">
            <a:extLst>
              <a:ext uri="{FF2B5EF4-FFF2-40B4-BE49-F238E27FC236}">
                <a16:creationId xmlns:a16="http://schemas.microsoft.com/office/drawing/2014/main" id="{5A742FA4-FF6F-D1F0-CE95-A382425D0AA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" b="104"/>
          <a:stretch/>
        </p:blipFill>
        <p:spPr>
          <a:xfrm>
            <a:off x="8136170" y="1345018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2" name="Imagem 1121">
            <a:extLst>
              <a:ext uri="{FF2B5EF4-FFF2-40B4-BE49-F238E27FC236}">
                <a16:creationId xmlns:a16="http://schemas.microsoft.com/office/drawing/2014/main" id="{EC016967-E8C8-441F-EF2C-FB59E73147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r="1960"/>
          <a:stretch/>
        </p:blipFill>
        <p:spPr>
          <a:xfrm>
            <a:off x="10104127" y="1345018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28" name="Forma livre: Forma 1127">
            <a:hlinkClick r:id="rId44" action="ppaction://hlinksldjump"/>
            <a:extLst>
              <a:ext uri="{FF2B5EF4-FFF2-40B4-BE49-F238E27FC236}">
                <a16:creationId xmlns:a16="http://schemas.microsoft.com/office/drawing/2014/main" id="{FFC79088-5693-A408-5F59-E6DEE4ABB8F9}"/>
              </a:ext>
            </a:extLst>
          </p:cNvPr>
          <p:cNvSpPr/>
          <p:nvPr/>
        </p:nvSpPr>
        <p:spPr>
          <a:xfrm rot="5400000" flipV="1">
            <a:off x="5958060" y="1302713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29" name="Forma livre: Forma 1128">
            <a:hlinkClick r:id="rId44" action="ppaction://hlinksldjump"/>
            <a:extLst>
              <a:ext uri="{FF2B5EF4-FFF2-40B4-BE49-F238E27FC236}">
                <a16:creationId xmlns:a16="http://schemas.microsoft.com/office/drawing/2014/main" id="{8BF3E767-1BEF-E53D-AA28-2B759E2E091A}"/>
              </a:ext>
            </a:extLst>
          </p:cNvPr>
          <p:cNvSpPr/>
          <p:nvPr/>
        </p:nvSpPr>
        <p:spPr>
          <a:xfrm rot="16200000" flipH="1" flipV="1">
            <a:off x="5954721" y="1071138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0" name="Forma livre: Forma 1129">
            <a:hlinkClick r:id="rId45" action="ppaction://hlinksldjump"/>
            <a:extLst>
              <a:ext uri="{FF2B5EF4-FFF2-40B4-BE49-F238E27FC236}">
                <a16:creationId xmlns:a16="http://schemas.microsoft.com/office/drawing/2014/main" id="{ECADEFAA-3AFD-F17F-626A-F9CAC1061308}"/>
              </a:ext>
            </a:extLst>
          </p:cNvPr>
          <p:cNvSpPr/>
          <p:nvPr/>
        </p:nvSpPr>
        <p:spPr>
          <a:xfrm rot="5400000" flipV="1">
            <a:off x="5941320" y="7915717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1" name="Forma livre: Forma 1130">
            <a:hlinkClick r:id="rId45" action="ppaction://hlinksldjump"/>
            <a:extLst>
              <a:ext uri="{FF2B5EF4-FFF2-40B4-BE49-F238E27FC236}">
                <a16:creationId xmlns:a16="http://schemas.microsoft.com/office/drawing/2014/main" id="{7879BEA2-F7C3-24D0-03C8-31D634225A88}"/>
              </a:ext>
            </a:extLst>
          </p:cNvPr>
          <p:cNvSpPr/>
          <p:nvPr/>
        </p:nvSpPr>
        <p:spPr>
          <a:xfrm rot="16200000" flipH="1" flipV="1">
            <a:off x="5937981" y="7684142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335EB487-5161-D37F-4E88-FE0C2A9719E5}"/>
              </a:ext>
            </a:extLst>
          </p:cNvPr>
          <p:cNvSpPr/>
          <p:nvPr/>
        </p:nvSpPr>
        <p:spPr>
          <a:xfrm>
            <a:off x="2755900" y="13025379"/>
            <a:ext cx="197164" cy="197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0200F89F-AB8A-7AF3-D0A3-164372EA1FAE}"/>
              </a:ext>
            </a:extLst>
          </p:cNvPr>
          <p:cNvSpPr/>
          <p:nvPr/>
        </p:nvSpPr>
        <p:spPr>
          <a:xfrm>
            <a:off x="3010984" y="13019117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6" name="Oval 1135">
            <a:extLst>
              <a:ext uri="{FF2B5EF4-FFF2-40B4-BE49-F238E27FC236}">
                <a16:creationId xmlns:a16="http://schemas.microsoft.com/office/drawing/2014/main" id="{440E51B6-92AE-2530-307C-87EEA483C77C}"/>
              </a:ext>
            </a:extLst>
          </p:cNvPr>
          <p:cNvSpPr/>
          <p:nvPr/>
        </p:nvSpPr>
        <p:spPr>
          <a:xfrm>
            <a:off x="2397180" y="-970969"/>
            <a:ext cx="197164" cy="197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7" name="Oval 1136">
            <a:extLst>
              <a:ext uri="{FF2B5EF4-FFF2-40B4-BE49-F238E27FC236}">
                <a16:creationId xmlns:a16="http://schemas.microsoft.com/office/drawing/2014/main" id="{BD968773-E2A3-1920-0F71-EFEBCF40AFFF}"/>
              </a:ext>
            </a:extLst>
          </p:cNvPr>
          <p:cNvSpPr/>
          <p:nvPr/>
        </p:nvSpPr>
        <p:spPr>
          <a:xfrm>
            <a:off x="2652264" y="-977231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-3431164" y="-6889123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44">
            <a:hlinkClick r:id="rId44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-2934664" y="-6499769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44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18900000">
            <a:off x="-2934663" y="-6499770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-3006169" y="-6142945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-3006169" y="-5609271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-3013312" y="-5077978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-3027599" y="-4560973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-3431163" y="-2743912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-3027599" y="-4029680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-3091146" y="-3733590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-3076858" y="-3255171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-3013312" y="-3368873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10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65421" y="-3291752"/>
            <a:ext cx="221860" cy="219475"/>
          </a:xfrm>
          <a:prstGeom prst="rect">
            <a:avLst/>
          </a:prstGeom>
        </p:spPr>
      </p:pic>
      <p:sp>
        <p:nvSpPr>
          <p:cNvPr id="1064" name="Forma livre: Forma 1063">
            <a:extLst>
              <a:ext uri="{FF2B5EF4-FFF2-40B4-BE49-F238E27FC236}">
                <a16:creationId xmlns:a16="http://schemas.microsoft.com/office/drawing/2014/main" id="{C0DDDEDE-F92F-574F-36A9-F0A7B29CE0ED}"/>
              </a:ext>
            </a:extLst>
          </p:cNvPr>
          <p:cNvSpPr/>
          <p:nvPr/>
        </p:nvSpPr>
        <p:spPr>
          <a:xfrm rot="5400000" flipV="1">
            <a:off x="5949300" y="12779856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65" name="Forma livre: Forma 1064">
            <a:extLst>
              <a:ext uri="{FF2B5EF4-FFF2-40B4-BE49-F238E27FC236}">
                <a16:creationId xmlns:a16="http://schemas.microsoft.com/office/drawing/2014/main" id="{C6132DF4-62C8-5979-5BD2-9C6E60FCD207}"/>
              </a:ext>
            </a:extLst>
          </p:cNvPr>
          <p:cNvSpPr/>
          <p:nvPr/>
        </p:nvSpPr>
        <p:spPr>
          <a:xfrm rot="16200000" flipH="1" flipV="1">
            <a:off x="5945961" y="12548281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56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27273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>
            <a:extLst>
              <a:ext uri="{FF2B5EF4-FFF2-40B4-BE49-F238E27FC236}">
                <a16:creationId xmlns:a16="http://schemas.microsoft.com/office/drawing/2014/main" id="{7CC1BA46-3F59-74C0-7B38-868A2BA743CC}"/>
              </a:ext>
            </a:extLst>
          </p:cNvPr>
          <p:cNvSpPr/>
          <p:nvPr/>
        </p:nvSpPr>
        <p:spPr>
          <a:xfrm>
            <a:off x="0" y="-6916993"/>
            <a:ext cx="12192000" cy="6861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048" name="Imagem 1047">
            <a:extLst>
              <a:ext uri="{FF2B5EF4-FFF2-40B4-BE49-F238E27FC236}">
                <a16:creationId xmlns:a16="http://schemas.microsoft.com/office/drawing/2014/main" id="{22C56712-8198-0778-1B9E-5E7EFCE54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68600" y="-7291362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43" name="Imagem 1042">
            <a:extLst>
              <a:ext uri="{FF2B5EF4-FFF2-40B4-BE49-F238E27FC236}">
                <a16:creationId xmlns:a16="http://schemas.microsoft.com/office/drawing/2014/main" id="{AB4F503A-F485-969D-3E6B-3F556F867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23200" y="-7302649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2" name="Imagem 1041">
            <a:extLst>
              <a:ext uri="{FF2B5EF4-FFF2-40B4-BE49-F238E27FC236}">
                <a16:creationId xmlns:a16="http://schemas.microsoft.com/office/drawing/2014/main" id="{C21064C2-A1C3-CF3B-E99F-BC113550A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73109" y="-7302649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20C4AAB-A207-DD37-67FE-84627CCF7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/>
        </p:blipFill>
        <p:spPr>
          <a:xfrm>
            <a:off x="0" y="-13756278"/>
            <a:ext cx="12192000" cy="483276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1BA35C-C078-B547-17C2-6B3CF8B332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3" r="241" b="-284"/>
          <a:stretch/>
        </p:blipFill>
        <p:spPr>
          <a:xfrm>
            <a:off x="9557286" y="-12669504"/>
            <a:ext cx="2037567" cy="25946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0" y="-13756278"/>
            <a:ext cx="12192000" cy="74771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10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5" y="-13599313"/>
            <a:ext cx="1320110" cy="433782"/>
          </a:xfrm>
          <a:prstGeom prst="rect">
            <a:avLst/>
          </a:prstGeom>
        </p:spPr>
      </p:pic>
      <p:cxnSp>
        <p:nvCxnSpPr>
          <p:cNvPr id="24" name="Conexão reta 23">
            <a:hlinkClick r:id="rId12" action="ppaction://hlinksldjump"/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454819" y="-13434821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hlinkClick r:id="rId12" action="ppaction://hlinksldjump"/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454819" y="-13380052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hlinkClick r:id="rId12" action="ppaction://hlinksldjump"/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454819" y="-13325283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798908" y="-13501494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1521619" y="-13501495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pic>
        <p:nvPicPr>
          <p:cNvPr id="2" name="WhatsApp Video 2023-03-22 at 23.12.20">
            <a:hlinkClick r:id="" action="ppaction://media"/>
            <a:extLst>
              <a:ext uri="{FF2B5EF4-FFF2-40B4-BE49-F238E27FC236}">
                <a16:creationId xmlns:a16="http://schemas.microsoft.com/office/drawing/2014/main" id="{D54E120B-5B0C-DB56-B45C-9351C25C95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.3764"/>
                </p14:media>
              </p:ext>
            </p:extLst>
          </p:nvPr>
        </p:nvPicPr>
        <p:blipFill rotWithShape="1">
          <a:blip r:embed="rId13"/>
          <a:srcRect l="623" t="-2028" r="-623" b="154"/>
          <a:stretch/>
        </p:blipFill>
        <p:spPr>
          <a:xfrm>
            <a:off x="9557287" y="-12669505"/>
            <a:ext cx="2037566" cy="259466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reflection blurRad="6350" stA="15000" endPos="28000" dir="5400000" sy="-100000" algn="bl" rotWithShape="0"/>
          </a:effectLst>
        </p:spPr>
      </p:pic>
      <p:pic>
        <p:nvPicPr>
          <p:cNvPr id="1041" name="Imagem 1040">
            <a:extLst>
              <a:ext uri="{FF2B5EF4-FFF2-40B4-BE49-F238E27FC236}">
                <a16:creationId xmlns:a16="http://schemas.microsoft.com/office/drawing/2014/main" id="{D03FCB3B-E73F-32EF-F754-0383644663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86414" y="-7295705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9067B2-15E5-8E42-2257-42871F70D9EE}"/>
              </a:ext>
            </a:extLst>
          </p:cNvPr>
          <p:cNvSpPr txBox="1"/>
          <p:nvPr/>
        </p:nvSpPr>
        <p:spPr>
          <a:xfrm>
            <a:off x="8760761" y="-10503986"/>
            <a:ext cx="261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pt-P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5EACE9-423C-7629-3D5E-3190BB76D980}"/>
              </a:ext>
            </a:extLst>
          </p:cNvPr>
          <p:cNvSpPr/>
          <p:nvPr/>
        </p:nvSpPr>
        <p:spPr>
          <a:xfrm>
            <a:off x="558800" y="-9552578"/>
            <a:ext cx="240108" cy="2730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ysClr val="windowText" lastClr="000000"/>
              </a:solidFill>
            </a:endParaRPr>
          </a:p>
        </p:txBody>
      </p:sp>
      <p:pic>
        <p:nvPicPr>
          <p:cNvPr id="25" name="Imagem 24">
            <a:hlinkClick r:id="rId15" action="ppaction://hlinksldjump"/>
            <a:extLst>
              <a:ext uri="{FF2B5EF4-FFF2-40B4-BE49-F238E27FC236}">
                <a16:creationId xmlns:a16="http://schemas.microsoft.com/office/drawing/2014/main" id="{FAEA4ECB-A45A-B547-3B01-50E627E72C38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6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9378">
            <a:off x="493761" y="-9617022"/>
            <a:ext cx="382886" cy="382886"/>
          </a:xfrm>
          <a:prstGeom prst="rect">
            <a:avLst/>
          </a:prstGeom>
          <a:ln>
            <a:noFill/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867D38-C7BA-A0ED-3A57-690889FA018E}"/>
              </a:ext>
            </a:extLst>
          </p:cNvPr>
          <p:cNvSpPr txBox="1"/>
          <p:nvPr/>
        </p:nvSpPr>
        <p:spPr>
          <a:xfrm>
            <a:off x="327660" y="-8938266"/>
            <a:ext cx="6428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revela-se e a Elena fica a saber de informações chocantes acerca das suas motivações. Além disso, recordações de 1491 revelam como a Katherine conheceu 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Elijah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 ao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A7E7079-FB07-8BDF-57B6-33B160334240}"/>
              </a:ext>
            </a:extLst>
          </p:cNvPr>
          <p:cNvSpPr/>
          <p:nvPr/>
        </p:nvSpPr>
        <p:spPr>
          <a:xfrm>
            <a:off x="381002" y="-7938906"/>
            <a:ext cx="1774824" cy="3842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CA7ED01-BBD5-1492-C8C3-B10BFC012E13}"/>
              </a:ext>
            </a:extLst>
          </p:cNvPr>
          <p:cNvSpPr txBox="1"/>
          <p:nvPr/>
        </p:nvSpPr>
        <p:spPr>
          <a:xfrm>
            <a:off x="581733" y="-788846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Temporada 2</a:t>
            </a:r>
          </a:p>
        </p:txBody>
      </p:sp>
      <p:sp>
        <p:nvSpPr>
          <p:cNvPr id="42" name="Forma livre: Forma 41">
            <a:hlinkClick r:id="rId18" action="ppaction://hlinksldjump"/>
            <a:extLst>
              <a:ext uri="{FF2B5EF4-FFF2-40B4-BE49-F238E27FC236}">
                <a16:creationId xmlns:a16="http://schemas.microsoft.com/office/drawing/2014/main" id="{39A4CCE3-E6FB-5C55-E02A-0F7806D1A18D}"/>
              </a:ext>
            </a:extLst>
          </p:cNvPr>
          <p:cNvSpPr/>
          <p:nvPr/>
        </p:nvSpPr>
        <p:spPr>
          <a:xfrm rot="16200000">
            <a:off x="1720828" y="-7796366"/>
            <a:ext cx="58611" cy="114622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pt-PT"/>
          </a:p>
        </p:txBody>
      </p: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CB1A2F95-B5B4-1AD8-8168-C19693D41A12}"/>
              </a:ext>
            </a:extLst>
          </p:cNvPr>
          <p:cNvSpPr txBox="1"/>
          <p:nvPr/>
        </p:nvSpPr>
        <p:spPr>
          <a:xfrm>
            <a:off x="468600" y="-569075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Return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E960BD62-9163-5B2E-0944-8F3FADA0009A}"/>
              </a:ext>
            </a:extLst>
          </p:cNvPr>
          <p:cNvSpPr txBox="1"/>
          <p:nvPr/>
        </p:nvSpPr>
        <p:spPr>
          <a:xfrm>
            <a:off x="463548" y="-550879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EE517EBE-CF9B-479E-F8E6-9307B6F5DE81}"/>
              </a:ext>
            </a:extLst>
          </p:cNvPr>
          <p:cNvSpPr txBox="1"/>
          <p:nvPr/>
        </p:nvSpPr>
        <p:spPr>
          <a:xfrm>
            <a:off x="3088011" y="-5690755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2. Brave New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World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D78E09E3-53C3-CBAF-AEDE-8DDA4A370C46}"/>
              </a:ext>
            </a:extLst>
          </p:cNvPr>
          <p:cNvSpPr txBox="1"/>
          <p:nvPr/>
        </p:nvSpPr>
        <p:spPr>
          <a:xfrm>
            <a:off x="3087706" y="-550879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FBDA4C88-F741-1E1F-FDBF-F1DDD78E3262}"/>
              </a:ext>
            </a:extLst>
          </p:cNvPr>
          <p:cNvSpPr txBox="1"/>
          <p:nvPr/>
        </p:nvSpPr>
        <p:spPr>
          <a:xfrm>
            <a:off x="6373109" y="-5693378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Bad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Rising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9CF31B7B-1728-2097-D1FF-A6E6A74F49BB}"/>
              </a:ext>
            </a:extLst>
          </p:cNvPr>
          <p:cNvSpPr txBox="1"/>
          <p:nvPr/>
        </p:nvSpPr>
        <p:spPr>
          <a:xfrm>
            <a:off x="6373109" y="-551268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BBC9D35A-B7D0-B4D1-FF6D-CDBF5E25B234}"/>
              </a:ext>
            </a:extLst>
          </p:cNvPr>
          <p:cNvSpPr txBox="1"/>
          <p:nvPr/>
        </p:nvSpPr>
        <p:spPr>
          <a:xfrm>
            <a:off x="9113566" y="-5695796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Memory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Lane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972B7938-6CD0-CB43-1F1F-AFE12F0501F6}"/>
              </a:ext>
            </a:extLst>
          </p:cNvPr>
          <p:cNvSpPr txBox="1"/>
          <p:nvPr/>
        </p:nvSpPr>
        <p:spPr>
          <a:xfrm>
            <a:off x="9174269" y="-551298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4" name="Forma livre: Forma 1053">
            <a:extLst>
              <a:ext uri="{FF2B5EF4-FFF2-40B4-BE49-F238E27FC236}">
                <a16:creationId xmlns:a16="http://schemas.microsoft.com/office/drawing/2014/main" id="{D4C7DCE1-17DC-9195-CAE2-507D9F580DCB}"/>
              </a:ext>
            </a:extLst>
          </p:cNvPr>
          <p:cNvSpPr/>
          <p:nvPr/>
        </p:nvSpPr>
        <p:spPr>
          <a:xfrm rot="16200000">
            <a:off x="5949301" y="-7761401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2BD224-BEDA-9E4A-7639-814B445D54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54590" y="-5085011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882258-B0A7-B121-108E-26F925438E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09190" y="-5096298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7B4C43-9F71-C077-414E-D50B9BD8E3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59099" y="-5096298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8163A9-F2FA-E87F-AA0B-C05A2DF954B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72404" y="-5089354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38B09-6962-0915-9784-FED56AB67051}"/>
              </a:ext>
            </a:extLst>
          </p:cNvPr>
          <p:cNvSpPr txBox="1"/>
          <p:nvPr/>
        </p:nvSpPr>
        <p:spPr>
          <a:xfrm>
            <a:off x="454590" y="-3484404"/>
            <a:ext cx="1679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Killed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4C89BB-FF64-C037-E8A4-05162156D08E}"/>
              </a:ext>
            </a:extLst>
          </p:cNvPr>
          <p:cNvSpPr txBox="1"/>
          <p:nvPr/>
        </p:nvSpPr>
        <p:spPr>
          <a:xfrm>
            <a:off x="449538" y="-330243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B7E108-CA4C-3024-E45E-B575ECA7C944}"/>
              </a:ext>
            </a:extLst>
          </p:cNvPr>
          <p:cNvSpPr txBox="1"/>
          <p:nvPr/>
        </p:nvSpPr>
        <p:spPr>
          <a:xfrm>
            <a:off x="3074001" y="-3484404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Plan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CE614B-83C5-E0D7-8707-AD3E587486EC}"/>
              </a:ext>
            </a:extLst>
          </p:cNvPr>
          <p:cNvSpPr txBox="1"/>
          <p:nvPr/>
        </p:nvSpPr>
        <p:spPr>
          <a:xfrm>
            <a:off x="3073696" y="-330243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70E6FB-07BC-1D73-5010-FFDF202C6A6F}"/>
              </a:ext>
            </a:extLst>
          </p:cNvPr>
          <p:cNvSpPr txBox="1"/>
          <p:nvPr/>
        </p:nvSpPr>
        <p:spPr>
          <a:xfrm>
            <a:off x="6359099" y="-3487027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Masquerade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EF0797-C8F2-98E3-0BA7-D41F4D6BFC2B}"/>
              </a:ext>
            </a:extLst>
          </p:cNvPr>
          <p:cNvSpPr txBox="1"/>
          <p:nvPr/>
        </p:nvSpPr>
        <p:spPr>
          <a:xfrm>
            <a:off x="6359099" y="-330633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0B7DBE4-8BE1-1780-ECD9-F9EEA4C9A49A}"/>
              </a:ext>
            </a:extLst>
          </p:cNvPr>
          <p:cNvSpPr txBox="1"/>
          <p:nvPr/>
        </p:nvSpPr>
        <p:spPr>
          <a:xfrm>
            <a:off x="9154687" y="-3487436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8. Rose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97B3F9-F892-2A16-9718-5D0EDD7D57A0}"/>
              </a:ext>
            </a:extLst>
          </p:cNvPr>
          <p:cNvSpPr txBox="1"/>
          <p:nvPr/>
        </p:nvSpPr>
        <p:spPr>
          <a:xfrm>
            <a:off x="9174269" y="-330588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85EAE52-2B8C-C768-CEC6-963CBF8918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40580" y="-2878660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97878C7-177D-4F08-BC51-BDB547716D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-2889947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B061731-7609-8524-7C74-9733B7F023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-2889947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9B7F0B6-5B69-38A8-B0F0-762689BAD3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58394" y="-2883003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BEE0E96-169C-8EDD-6743-55FE7210A70C}"/>
              </a:ext>
            </a:extLst>
          </p:cNvPr>
          <p:cNvSpPr txBox="1"/>
          <p:nvPr/>
        </p:nvSpPr>
        <p:spPr>
          <a:xfrm>
            <a:off x="440580" y="-127805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9. Katerina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F77706E-10E6-DE36-CECF-41E5E0F1AA17}"/>
              </a:ext>
            </a:extLst>
          </p:cNvPr>
          <p:cNvSpPr txBox="1"/>
          <p:nvPr/>
        </p:nvSpPr>
        <p:spPr>
          <a:xfrm>
            <a:off x="435528" y="-109608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156C6B-4CDF-1408-3816-4AD4668D495A}"/>
              </a:ext>
            </a:extLst>
          </p:cNvPr>
          <p:cNvSpPr txBox="1"/>
          <p:nvPr/>
        </p:nvSpPr>
        <p:spPr>
          <a:xfrm>
            <a:off x="3059991" y="-1278053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Sacrifice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8B96AA-C9E6-363E-FCD5-1F5C68A9DD3F}"/>
              </a:ext>
            </a:extLst>
          </p:cNvPr>
          <p:cNvSpPr txBox="1"/>
          <p:nvPr/>
        </p:nvSpPr>
        <p:spPr>
          <a:xfrm>
            <a:off x="3059686" y="-109608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B597169-E932-AE95-BF22-42E6C78F35A7}"/>
              </a:ext>
            </a:extLst>
          </p:cNvPr>
          <p:cNvSpPr txBox="1"/>
          <p:nvPr/>
        </p:nvSpPr>
        <p:spPr>
          <a:xfrm>
            <a:off x="6345089" y="-1280676"/>
            <a:ext cx="231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Light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Of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14BEE74-D1C5-B1D3-F8BB-18789E902885}"/>
              </a:ext>
            </a:extLst>
          </p:cNvPr>
          <p:cNvSpPr txBox="1"/>
          <p:nvPr/>
        </p:nvSpPr>
        <p:spPr>
          <a:xfrm>
            <a:off x="6345089" y="-109998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25CD70C-53B6-2304-BAB0-EE7062E08872}"/>
              </a:ext>
            </a:extLst>
          </p:cNvPr>
          <p:cNvSpPr txBox="1"/>
          <p:nvPr/>
        </p:nvSpPr>
        <p:spPr>
          <a:xfrm>
            <a:off x="9172668" y="-1276335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12.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Descent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A0B8E5F-A4F8-FB9E-C287-32F5900A5DB6}"/>
              </a:ext>
            </a:extLst>
          </p:cNvPr>
          <p:cNvSpPr txBox="1"/>
          <p:nvPr/>
        </p:nvSpPr>
        <p:spPr>
          <a:xfrm>
            <a:off x="9146445" y="-109998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B8243373-3B0A-DF18-BD7B-AEF874FA21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26570" y="-672309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39E5471-310D-A3EA-8658-BE20E28180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-683596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21EC1BBC-9ECA-FA64-400B-5DAA18C4DF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-683596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5F98585-BF95-9511-E9FB-3B667B9E313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44384" y="-676652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4BED79DD-1309-F2FE-FD2F-414E776CA9B9}"/>
              </a:ext>
            </a:extLst>
          </p:cNvPr>
          <p:cNvSpPr txBox="1"/>
          <p:nvPr/>
        </p:nvSpPr>
        <p:spPr>
          <a:xfrm>
            <a:off x="426570" y="928298"/>
            <a:ext cx="170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Daddy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Issues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10AA020-1693-7091-4314-B790CD56729A}"/>
              </a:ext>
            </a:extLst>
          </p:cNvPr>
          <p:cNvSpPr txBox="1"/>
          <p:nvPr/>
        </p:nvSpPr>
        <p:spPr>
          <a:xfrm>
            <a:off x="421518" y="111026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6" name="CaixaDeTexto 1025">
            <a:extLst>
              <a:ext uri="{FF2B5EF4-FFF2-40B4-BE49-F238E27FC236}">
                <a16:creationId xmlns:a16="http://schemas.microsoft.com/office/drawing/2014/main" id="{C022D297-EDF8-5514-A6CB-2F70EDE8FE44}"/>
              </a:ext>
            </a:extLst>
          </p:cNvPr>
          <p:cNvSpPr txBox="1"/>
          <p:nvPr/>
        </p:nvSpPr>
        <p:spPr>
          <a:xfrm>
            <a:off x="3045981" y="928298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Crying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Wolf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CaixaDeTexto 1027">
            <a:extLst>
              <a:ext uri="{FF2B5EF4-FFF2-40B4-BE49-F238E27FC236}">
                <a16:creationId xmlns:a16="http://schemas.microsoft.com/office/drawing/2014/main" id="{69BC7BD4-0741-41FE-AE23-C7DA7751E033}"/>
              </a:ext>
            </a:extLst>
          </p:cNvPr>
          <p:cNvSpPr txBox="1"/>
          <p:nvPr/>
        </p:nvSpPr>
        <p:spPr>
          <a:xfrm>
            <a:off x="3045676" y="111026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ABCC87F4-1A90-813B-9D37-72278AFC2E6B}"/>
              </a:ext>
            </a:extLst>
          </p:cNvPr>
          <p:cNvSpPr txBox="1"/>
          <p:nvPr/>
        </p:nvSpPr>
        <p:spPr>
          <a:xfrm>
            <a:off x="6345089" y="925675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Dinner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Party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06C0EF3C-3947-BCED-C807-6F22F5301BA4}"/>
              </a:ext>
            </a:extLst>
          </p:cNvPr>
          <p:cNvSpPr txBox="1"/>
          <p:nvPr/>
        </p:nvSpPr>
        <p:spPr>
          <a:xfrm>
            <a:off x="6345089" y="110636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14E7817A-1C38-11B1-90C0-E2BD92A6B75C}"/>
              </a:ext>
            </a:extLst>
          </p:cNvPr>
          <p:cNvSpPr txBox="1"/>
          <p:nvPr/>
        </p:nvSpPr>
        <p:spPr>
          <a:xfrm>
            <a:off x="9136208" y="930016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House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Guest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389353E8-744F-1DF4-DDC6-389472AB55BC}"/>
              </a:ext>
            </a:extLst>
          </p:cNvPr>
          <p:cNvSpPr txBox="1"/>
          <p:nvPr/>
        </p:nvSpPr>
        <p:spPr>
          <a:xfrm>
            <a:off x="9146019" y="110607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pic>
        <p:nvPicPr>
          <p:cNvPr id="1038" name="Imagem 1037">
            <a:extLst>
              <a:ext uri="{FF2B5EF4-FFF2-40B4-BE49-F238E27FC236}">
                <a16:creationId xmlns:a16="http://schemas.microsoft.com/office/drawing/2014/main" id="{06293731-630F-BE49-3796-0EB06C8F13C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12560" y="1534042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39" name="Imagem 1038">
            <a:extLst>
              <a:ext uri="{FF2B5EF4-FFF2-40B4-BE49-F238E27FC236}">
                <a16:creationId xmlns:a16="http://schemas.microsoft.com/office/drawing/2014/main" id="{327EFF6E-3B16-BAE4-B3E4-2BEB432DC4A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12125" y="1522755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0" name="Imagem 1039">
            <a:extLst>
              <a:ext uri="{FF2B5EF4-FFF2-40B4-BE49-F238E27FC236}">
                <a16:creationId xmlns:a16="http://schemas.microsoft.com/office/drawing/2014/main" id="{BE16D36A-E0E0-7EDC-F183-934E8ABE5F0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62034" y="1522755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1044" name="Imagem 1043">
            <a:extLst>
              <a:ext uri="{FF2B5EF4-FFF2-40B4-BE49-F238E27FC236}">
                <a16:creationId xmlns:a16="http://schemas.microsoft.com/office/drawing/2014/main" id="{DADB84AF-0BB9-89AA-4D34-4B781AB33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30374" y="1529699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45" name="CaixaDeTexto 1044">
            <a:extLst>
              <a:ext uri="{FF2B5EF4-FFF2-40B4-BE49-F238E27FC236}">
                <a16:creationId xmlns:a16="http://schemas.microsoft.com/office/drawing/2014/main" id="{02372CDF-ABD7-9A20-F110-768A2071BB1A}"/>
              </a:ext>
            </a:extLst>
          </p:cNvPr>
          <p:cNvSpPr txBox="1"/>
          <p:nvPr/>
        </p:nvSpPr>
        <p:spPr>
          <a:xfrm>
            <a:off x="412560" y="3134649"/>
            <a:ext cx="1828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Know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Enemy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CaixaDeTexto 1045">
            <a:extLst>
              <a:ext uri="{FF2B5EF4-FFF2-40B4-BE49-F238E27FC236}">
                <a16:creationId xmlns:a16="http://schemas.microsoft.com/office/drawing/2014/main" id="{EB3CFE17-7B70-C79D-3993-05335E5D7B0F}"/>
              </a:ext>
            </a:extLst>
          </p:cNvPr>
          <p:cNvSpPr txBox="1"/>
          <p:nvPr/>
        </p:nvSpPr>
        <p:spPr>
          <a:xfrm>
            <a:off x="407508" y="331661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47" name="CaixaDeTexto 1046">
            <a:extLst>
              <a:ext uri="{FF2B5EF4-FFF2-40B4-BE49-F238E27FC236}">
                <a16:creationId xmlns:a16="http://schemas.microsoft.com/office/drawing/2014/main" id="{B115A25E-4E0C-EC94-4745-0B019D763FAF}"/>
              </a:ext>
            </a:extLst>
          </p:cNvPr>
          <p:cNvSpPr txBox="1"/>
          <p:nvPr/>
        </p:nvSpPr>
        <p:spPr>
          <a:xfrm>
            <a:off x="3031971" y="3134649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18.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Dance</a:t>
            </a:r>
          </a:p>
        </p:txBody>
      </p:sp>
      <p:sp>
        <p:nvSpPr>
          <p:cNvPr id="1049" name="CaixaDeTexto 1048">
            <a:extLst>
              <a:ext uri="{FF2B5EF4-FFF2-40B4-BE49-F238E27FC236}">
                <a16:creationId xmlns:a16="http://schemas.microsoft.com/office/drawing/2014/main" id="{72B36D80-BADE-B466-68E1-E2125FE9C82D}"/>
              </a:ext>
            </a:extLst>
          </p:cNvPr>
          <p:cNvSpPr txBox="1"/>
          <p:nvPr/>
        </p:nvSpPr>
        <p:spPr>
          <a:xfrm>
            <a:off x="3031666" y="331661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0" name="CaixaDeTexto 1049">
            <a:extLst>
              <a:ext uri="{FF2B5EF4-FFF2-40B4-BE49-F238E27FC236}">
                <a16:creationId xmlns:a16="http://schemas.microsoft.com/office/drawing/2014/main" id="{438C3ABD-98A3-02E2-CED1-FF763C8ED830}"/>
              </a:ext>
            </a:extLst>
          </p:cNvPr>
          <p:cNvSpPr txBox="1"/>
          <p:nvPr/>
        </p:nvSpPr>
        <p:spPr>
          <a:xfrm>
            <a:off x="6362034" y="3132026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19.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Klaus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D85E6EF2-128C-8573-CCD0-046E37C30476}"/>
              </a:ext>
            </a:extLst>
          </p:cNvPr>
          <p:cNvSpPr txBox="1"/>
          <p:nvPr/>
        </p:nvSpPr>
        <p:spPr>
          <a:xfrm>
            <a:off x="6362034" y="331272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2" name="CaixaDeTexto 1051">
            <a:extLst>
              <a:ext uri="{FF2B5EF4-FFF2-40B4-BE49-F238E27FC236}">
                <a16:creationId xmlns:a16="http://schemas.microsoft.com/office/drawing/2014/main" id="{DD7759CC-913E-1804-7E98-B31CDAEC5733}"/>
              </a:ext>
            </a:extLst>
          </p:cNvPr>
          <p:cNvSpPr txBox="1"/>
          <p:nvPr/>
        </p:nvSpPr>
        <p:spPr>
          <a:xfrm>
            <a:off x="9136208" y="3130703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AA6B831C-4B40-3BE3-9A4C-1608BEA633A8}"/>
              </a:ext>
            </a:extLst>
          </p:cNvPr>
          <p:cNvSpPr txBox="1"/>
          <p:nvPr/>
        </p:nvSpPr>
        <p:spPr>
          <a:xfrm>
            <a:off x="9136208" y="331272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055" name="Imagem 1054">
            <a:extLst>
              <a:ext uri="{FF2B5EF4-FFF2-40B4-BE49-F238E27FC236}">
                <a16:creationId xmlns:a16="http://schemas.microsoft.com/office/drawing/2014/main" id="{73838C0F-93DC-E3D7-F9EB-86F90BEFC7E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398550" y="3740393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58" name="Imagem 1057">
            <a:extLst>
              <a:ext uri="{FF2B5EF4-FFF2-40B4-BE49-F238E27FC236}">
                <a16:creationId xmlns:a16="http://schemas.microsoft.com/office/drawing/2014/main" id="{4E27E5D2-D545-88E1-4975-19F7C441604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16364" y="3736050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59" name="CaixaDeTexto 1058">
            <a:extLst>
              <a:ext uri="{FF2B5EF4-FFF2-40B4-BE49-F238E27FC236}">
                <a16:creationId xmlns:a16="http://schemas.microsoft.com/office/drawing/2014/main" id="{93691D5D-FA15-9B81-5A28-52DC9239D037}"/>
              </a:ext>
            </a:extLst>
          </p:cNvPr>
          <p:cNvSpPr txBox="1"/>
          <p:nvPr/>
        </p:nvSpPr>
        <p:spPr>
          <a:xfrm>
            <a:off x="398550" y="5341000"/>
            <a:ext cx="20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Sun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Also Rides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71B75399-9785-BCDE-AFA1-F8960BE511A4}"/>
              </a:ext>
            </a:extLst>
          </p:cNvPr>
          <p:cNvSpPr txBox="1"/>
          <p:nvPr/>
        </p:nvSpPr>
        <p:spPr>
          <a:xfrm>
            <a:off x="393498" y="552296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61" name="CaixaDeTexto 1060">
            <a:extLst>
              <a:ext uri="{FF2B5EF4-FFF2-40B4-BE49-F238E27FC236}">
                <a16:creationId xmlns:a16="http://schemas.microsoft.com/office/drawing/2014/main" id="{841794FF-CC2D-F965-AC4F-4158D2C6A0FE}"/>
              </a:ext>
            </a:extLst>
          </p:cNvPr>
          <p:cNvSpPr txBox="1"/>
          <p:nvPr/>
        </p:nvSpPr>
        <p:spPr>
          <a:xfrm>
            <a:off x="3017961" y="5341000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22. As I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Dying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CaixaDeTexto 1061">
            <a:extLst>
              <a:ext uri="{FF2B5EF4-FFF2-40B4-BE49-F238E27FC236}">
                <a16:creationId xmlns:a16="http://schemas.microsoft.com/office/drawing/2014/main" id="{06006231-DFCC-C697-6F4E-6CDD12648D36}"/>
              </a:ext>
            </a:extLst>
          </p:cNvPr>
          <p:cNvSpPr txBox="1"/>
          <p:nvPr/>
        </p:nvSpPr>
        <p:spPr>
          <a:xfrm>
            <a:off x="3017656" y="552296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70" name="Forma livre: Forma 1069">
            <a:extLst>
              <a:ext uri="{FF2B5EF4-FFF2-40B4-BE49-F238E27FC236}">
                <a16:creationId xmlns:a16="http://schemas.microsoft.com/office/drawing/2014/main" id="{5B53E992-9A3F-C808-C738-ECA0CC0565A0}"/>
              </a:ext>
            </a:extLst>
          </p:cNvPr>
          <p:cNvSpPr/>
          <p:nvPr/>
        </p:nvSpPr>
        <p:spPr>
          <a:xfrm rot="5400000" flipH="1">
            <a:off x="5945962" y="-7992976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3" name="Forma livre: Forma 1072">
            <a:extLst>
              <a:ext uri="{FF2B5EF4-FFF2-40B4-BE49-F238E27FC236}">
                <a16:creationId xmlns:a16="http://schemas.microsoft.com/office/drawing/2014/main" id="{AE3DBD00-A6AA-E519-AEFC-557137BA2257}"/>
              </a:ext>
            </a:extLst>
          </p:cNvPr>
          <p:cNvSpPr/>
          <p:nvPr/>
        </p:nvSpPr>
        <p:spPr>
          <a:xfrm rot="16200000">
            <a:off x="5941141" y="-3315892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4" name="Forma livre: Forma 1073">
            <a:extLst>
              <a:ext uri="{FF2B5EF4-FFF2-40B4-BE49-F238E27FC236}">
                <a16:creationId xmlns:a16="http://schemas.microsoft.com/office/drawing/2014/main" id="{20BD3D0E-16FB-38B5-6EB7-D13B723EDF8F}"/>
              </a:ext>
            </a:extLst>
          </p:cNvPr>
          <p:cNvSpPr/>
          <p:nvPr/>
        </p:nvSpPr>
        <p:spPr>
          <a:xfrm rot="5400000" flipH="1">
            <a:off x="5937802" y="-3547467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9" name="Forma livre: Forma 1078">
            <a:hlinkClick r:id="rId37" action="ppaction://hlinksldjump"/>
            <a:extLst>
              <a:ext uri="{FF2B5EF4-FFF2-40B4-BE49-F238E27FC236}">
                <a16:creationId xmlns:a16="http://schemas.microsoft.com/office/drawing/2014/main" id="{37E934FE-E896-A859-D020-87CCA1C21B4C}"/>
              </a:ext>
            </a:extLst>
          </p:cNvPr>
          <p:cNvSpPr/>
          <p:nvPr/>
        </p:nvSpPr>
        <p:spPr>
          <a:xfrm rot="16200000">
            <a:off x="5954721" y="3285024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0" name="Forma livre: Forma 1079">
            <a:hlinkClick r:id="rId37" action="ppaction://hlinksldjump"/>
            <a:extLst>
              <a:ext uri="{FF2B5EF4-FFF2-40B4-BE49-F238E27FC236}">
                <a16:creationId xmlns:a16="http://schemas.microsoft.com/office/drawing/2014/main" id="{64C6CED5-ACC9-65B6-7109-870D1E9F1892}"/>
              </a:ext>
            </a:extLst>
          </p:cNvPr>
          <p:cNvSpPr/>
          <p:nvPr/>
        </p:nvSpPr>
        <p:spPr>
          <a:xfrm rot="5400000" flipH="1">
            <a:off x="5951382" y="3053449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1" name="Retângulo 1080">
            <a:extLst>
              <a:ext uri="{FF2B5EF4-FFF2-40B4-BE49-F238E27FC236}">
                <a16:creationId xmlns:a16="http://schemas.microsoft.com/office/drawing/2014/main" id="{0C2EAE76-14FA-B4CF-E954-73B562362530}"/>
              </a:ext>
            </a:extLst>
          </p:cNvPr>
          <p:cNvSpPr/>
          <p:nvPr/>
        </p:nvSpPr>
        <p:spPr>
          <a:xfrm>
            <a:off x="0" y="6688042"/>
            <a:ext cx="12192000" cy="320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4" name="CaixaDeTexto 1083">
            <a:extLst>
              <a:ext uri="{FF2B5EF4-FFF2-40B4-BE49-F238E27FC236}">
                <a16:creationId xmlns:a16="http://schemas.microsoft.com/office/drawing/2014/main" id="{E46ECBB4-F852-D57E-BEDC-821D631501B3}"/>
              </a:ext>
            </a:extLst>
          </p:cNvPr>
          <p:cNvSpPr txBox="1"/>
          <p:nvPr/>
        </p:nvSpPr>
        <p:spPr>
          <a:xfrm>
            <a:off x="304082" y="6071077"/>
            <a:ext cx="2648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Conteúdos relacionados</a:t>
            </a:r>
          </a:p>
        </p:txBody>
      </p:sp>
      <p:pic>
        <p:nvPicPr>
          <p:cNvPr id="1127" name="Imagem 1126">
            <a:extLst>
              <a:ext uri="{FF2B5EF4-FFF2-40B4-BE49-F238E27FC236}">
                <a16:creationId xmlns:a16="http://schemas.microsoft.com/office/drawing/2014/main" id="{4A52DDEA-0CFF-A2C8-CA3E-34573BDE2C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2548"/>
          <a:stretch/>
        </p:blipFill>
        <p:spPr>
          <a:xfrm>
            <a:off x="264342" y="658456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6" name="Imagem 1125">
            <a:extLst>
              <a:ext uri="{FF2B5EF4-FFF2-40B4-BE49-F238E27FC236}">
                <a16:creationId xmlns:a16="http://schemas.microsoft.com/office/drawing/2014/main" id="{5E53F73A-8F49-BC58-F225-B0C1E70E81C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r="8246"/>
          <a:stretch/>
        </p:blipFill>
        <p:spPr>
          <a:xfrm>
            <a:off x="2232299" y="658456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5" name="Imagem 1124">
            <a:extLst>
              <a:ext uri="{FF2B5EF4-FFF2-40B4-BE49-F238E27FC236}">
                <a16:creationId xmlns:a16="http://schemas.microsoft.com/office/drawing/2014/main" id="{48D5AE22-4054-FD0C-6C41-3658A0377C4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r="503"/>
          <a:stretch/>
        </p:blipFill>
        <p:spPr>
          <a:xfrm>
            <a:off x="4200256" y="658456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4" name="Imagem 1123">
            <a:extLst>
              <a:ext uri="{FF2B5EF4-FFF2-40B4-BE49-F238E27FC236}">
                <a16:creationId xmlns:a16="http://schemas.microsoft.com/office/drawing/2014/main" id="{85A15CB3-BE33-1564-4FB5-92E0F47FFB7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0334"/>
          <a:stretch/>
        </p:blipFill>
        <p:spPr>
          <a:xfrm>
            <a:off x="6168213" y="658456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3" name="Imagem 1122">
            <a:extLst>
              <a:ext uri="{FF2B5EF4-FFF2-40B4-BE49-F238E27FC236}">
                <a16:creationId xmlns:a16="http://schemas.microsoft.com/office/drawing/2014/main" id="{5A742FA4-FF6F-D1F0-CE95-A382425D0AA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" b="104"/>
          <a:stretch/>
        </p:blipFill>
        <p:spPr>
          <a:xfrm>
            <a:off x="8136170" y="658456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2" name="Imagem 1121">
            <a:extLst>
              <a:ext uri="{FF2B5EF4-FFF2-40B4-BE49-F238E27FC236}">
                <a16:creationId xmlns:a16="http://schemas.microsoft.com/office/drawing/2014/main" id="{EC016967-E8C8-441F-EF2C-FB59E73147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r="1960"/>
          <a:stretch/>
        </p:blipFill>
        <p:spPr>
          <a:xfrm>
            <a:off x="10104127" y="6584569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28" name="Forma livre: Forma 1127">
            <a:hlinkClick r:id="rId44" action="ppaction://hlinksldjump"/>
            <a:extLst>
              <a:ext uri="{FF2B5EF4-FFF2-40B4-BE49-F238E27FC236}">
                <a16:creationId xmlns:a16="http://schemas.microsoft.com/office/drawing/2014/main" id="{FFC79088-5693-A408-5F59-E6DEE4ABB8F9}"/>
              </a:ext>
            </a:extLst>
          </p:cNvPr>
          <p:cNvSpPr/>
          <p:nvPr/>
        </p:nvSpPr>
        <p:spPr>
          <a:xfrm rot="5400000" flipV="1">
            <a:off x="5958060" y="-5562907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29" name="Forma livre: Forma 1128">
            <a:hlinkClick r:id="rId44" action="ppaction://hlinksldjump"/>
            <a:extLst>
              <a:ext uri="{FF2B5EF4-FFF2-40B4-BE49-F238E27FC236}">
                <a16:creationId xmlns:a16="http://schemas.microsoft.com/office/drawing/2014/main" id="{8BF3E767-1BEF-E53D-AA28-2B759E2E091A}"/>
              </a:ext>
            </a:extLst>
          </p:cNvPr>
          <p:cNvSpPr/>
          <p:nvPr/>
        </p:nvSpPr>
        <p:spPr>
          <a:xfrm rot="16200000" flipH="1" flipV="1">
            <a:off x="5954721" y="-5794482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2" name="Forma livre: Forma 1131">
            <a:hlinkClick r:id="rId45" action="ppaction://hlinksldjump"/>
            <a:extLst>
              <a:ext uri="{FF2B5EF4-FFF2-40B4-BE49-F238E27FC236}">
                <a16:creationId xmlns:a16="http://schemas.microsoft.com/office/drawing/2014/main" id="{A736B0A5-9C1F-7B81-8E92-D9DD4856A48A}"/>
              </a:ext>
            </a:extLst>
          </p:cNvPr>
          <p:cNvSpPr/>
          <p:nvPr/>
        </p:nvSpPr>
        <p:spPr>
          <a:xfrm rot="5400000" flipV="1">
            <a:off x="5908863" y="1070947"/>
            <a:ext cx="356405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3" name="Forma livre: Forma 1132">
            <a:hlinkClick r:id="rId45" action="ppaction://hlinksldjump"/>
            <a:extLst>
              <a:ext uri="{FF2B5EF4-FFF2-40B4-BE49-F238E27FC236}">
                <a16:creationId xmlns:a16="http://schemas.microsoft.com/office/drawing/2014/main" id="{AC87148E-B7A9-2888-F49B-42853C6BFBD5}"/>
              </a:ext>
            </a:extLst>
          </p:cNvPr>
          <p:cNvSpPr/>
          <p:nvPr/>
        </p:nvSpPr>
        <p:spPr>
          <a:xfrm rot="16200000" flipH="1" flipV="1">
            <a:off x="5905525" y="839373"/>
            <a:ext cx="356404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4" name="Oval 1133">
            <a:hlinkClick r:id="rId44" action="ppaction://hlinksldjump"/>
            <a:extLst>
              <a:ext uri="{FF2B5EF4-FFF2-40B4-BE49-F238E27FC236}">
                <a16:creationId xmlns:a16="http://schemas.microsoft.com/office/drawing/2014/main" id="{335EB487-5161-D37F-4E88-FE0C2A9719E5}"/>
              </a:ext>
            </a:extLst>
          </p:cNvPr>
          <p:cNvSpPr/>
          <p:nvPr/>
        </p:nvSpPr>
        <p:spPr>
          <a:xfrm>
            <a:off x="2755900" y="6159759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5" name="Oval 1134">
            <a:hlinkClick r:id="rId37" action="ppaction://hlinksldjump"/>
            <a:extLst>
              <a:ext uri="{FF2B5EF4-FFF2-40B4-BE49-F238E27FC236}">
                <a16:creationId xmlns:a16="http://schemas.microsoft.com/office/drawing/2014/main" id="{0200F89F-AB8A-7AF3-D0A3-164372EA1FAE}"/>
              </a:ext>
            </a:extLst>
          </p:cNvPr>
          <p:cNvSpPr/>
          <p:nvPr/>
        </p:nvSpPr>
        <p:spPr>
          <a:xfrm>
            <a:off x="3010984" y="6153497"/>
            <a:ext cx="197164" cy="197164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6" name="Oval 1135">
            <a:extLst>
              <a:ext uri="{FF2B5EF4-FFF2-40B4-BE49-F238E27FC236}">
                <a16:creationId xmlns:a16="http://schemas.microsoft.com/office/drawing/2014/main" id="{440E51B6-92AE-2530-307C-87EEA483C77C}"/>
              </a:ext>
            </a:extLst>
          </p:cNvPr>
          <p:cNvSpPr/>
          <p:nvPr/>
        </p:nvSpPr>
        <p:spPr>
          <a:xfrm>
            <a:off x="2397180" y="-7836589"/>
            <a:ext cx="197164" cy="197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7" name="Oval 1136">
            <a:extLst>
              <a:ext uri="{FF2B5EF4-FFF2-40B4-BE49-F238E27FC236}">
                <a16:creationId xmlns:a16="http://schemas.microsoft.com/office/drawing/2014/main" id="{BD968773-E2A3-1920-0F71-EFEBCF40AFFF}"/>
              </a:ext>
            </a:extLst>
          </p:cNvPr>
          <p:cNvSpPr/>
          <p:nvPr/>
        </p:nvSpPr>
        <p:spPr>
          <a:xfrm>
            <a:off x="2652264" y="-7842851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-3431164" y="-13754743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44">
            <a:hlinkClick r:id="rId44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-2934664" y="-13365389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44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18900000">
            <a:off x="-2934663" y="-13365390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-3006169" y="-13008565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-3006169" y="-12474891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-3013312" y="-11943598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-3027599" y="-11426593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-3431163" y="-9609532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-3027599" y="-10895300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-3091146" y="-10599210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-3076858" y="-10120791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-3013312" y="-10234493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10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65421" y="-10157372"/>
            <a:ext cx="221860" cy="219475"/>
          </a:xfrm>
          <a:prstGeom prst="rect">
            <a:avLst/>
          </a:prstGeom>
        </p:spPr>
      </p:pic>
      <p:sp>
        <p:nvSpPr>
          <p:cNvPr id="1067" name="Forma livre: Forma 1066">
            <a:hlinkClick r:id="rId48" action="ppaction://hlinksldjump"/>
            <a:extLst>
              <a:ext uri="{FF2B5EF4-FFF2-40B4-BE49-F238E27FC236}">
                <a16:creationId xmlns:a16="http://schemas.microsoft.com/office/drawing/2014/main" id="{833A62D3-F270-AB8A-D94F-03E2E86901C4}"/>
              </a:ext>
            </a:extLst>
          </p:cNvPr>
          <p:cNvSpPr/>
          <p:nvPr/>
        </p:nvSpPr>
        <p:spPr>
          <a:xfrm rot="5400000" flipV="1">
            <a:off x="5954721" y="6144923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3443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27273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>
            <a:extLst>
              <a:ext uri="{FF2B5EF4-FFF2-40B4-BE49-F238E27FC236}">
                <a16:creationId xmlns:a16="http://schemas.microsoft.com/office/drawing/2014/main" id="{7CC1BA46-3F59-74C0-7B38-868A2BA743CC}"/>
              </a:ext>
            </a:extLst>
          </p:cNvPr>
          <p:cNvSpPr/>
          <p:nvPr/>
        </p:nvSpPr>
        <p:spPr>
          <a:xfrm>
            <a:off x="0" y="-9954424"/>
            <a:ext cx="12192000" cy="6861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048" name="Imagem 1047">
            <a:extLst>
              <a:ext uri="{FF2B5EF4-FFF2-40B4-BE49-F238E27FC236}">
                <a16:creationId xmlns:a16="http://schemas.microsoft.com/office/drawing/2014/main" id="{22C56712-8198-0778-1B9E-5E7EFCE54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68600" y="-10328793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43" name="Imagem 1042">
            <a:extLst>
              <a:ext uri="{FF2B5EF4-FFF2-40B4-BE49-F238E27FC236}">
                <a16:creationId xmlns:a16="http://schemas.microsoft.com/office/drawing/2014/main" id="{AB4F503A-F485-969D-3E6B-3F556F867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23200" y="-10340080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2" name="Imagem 1041">
            <a:extLst>
              <a:ext uri="{FF2B5EF4-FFF2-40B4-BE49-F238E27FC236}">
                <a16:creationId xmlns:a16="http://schemas.microsoft.com/office/drawing/2014/main" id="{C21064C2-A1C3-CF3B-E99F-BC113550A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73109" y="-10340080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20C4AAB-A207-DD37-67FE-84627CCF7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/>
        </p:blipFill>
        <p:spPr>
          <a:xfrm>
            <a:off x="0" y="-16793709"/>
            <a:ext cx="12192000" cy="483276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1BA35C-C078-B547-17C2-6B3CF8B332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3" r="241" b="-284"/>
          <a:stretch/>
        </p:blipFill>
        <p:spPr>
          <a:xfrm>
            <a:off x="9557286" y="-15706935"/>
            <a:ext cx="2037567" cy="25946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0" y="-16793709"/>
            <a:ext cx="12192000" cy="74771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10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5" y="-16636744"/>
            <a:ext cx="1320110" cy="433782"/>
          </a:xfrm>
          <a:prstGeom prst="rect">
            <a:avLst/>
          </a:prstGeom>
        </p:spPr>
      </p:pic>
      <p:cxnSp>
        <p:nvCxnSpPr>
          <p:cNvPr id="24" name="Conexão reta 23">
            <a:hlinkClick r:id="rId12" action="ppaction://hlinksldjump"/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454819" y="-16472252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hlinkClick r:id="rId12" action="ppaction://hlinksldjump"/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454819" y="-16417483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hlinkClick r:id="rId12" action="ppaction://hlinksldjump"/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454819" y="-16362714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798908" y="-16538925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1521619" y="-16538926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pic>
        <p:nvPicPr>
          <p:cNvPr id="2" name="WhatsApp Video 2023-03-22 at 23.12.20">
            <a:hlinkClick r:id="" action="ppaction://media"/>
            <a:extLst>
              <a:ext uri="{FF2B5EF4-FFF2-40B4-BE49-F238E27FC236}">
                <a16:creationId xmlns:a16="http://schemas.microsoft.com/office/drawing/2014/main" id="{D54E120B-5B0C-DB56-B45C-9351C25C95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.3764"/>
                </p14:media>
              </p:ext>
            </p:extLst>
          </p:nvPr>
        </p:nvPicPr>
        <p:blipFill rotWithShape="1">
          <a:blip r:embed="rId13"/>
          <a:srcRect l="623" t="-2028" r="-623" b="154"/>
          <a:stretch/>
        </p:blipFill>
        <p:spPr>
          <a:xfrm>
            <a:off x="9557287" y="-15706936"/>
            <a:ext cx="2037566" cy="259466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reflection blurRad="6350" stA="15000" endPos="28000" dir="5400000" sy="-100000" algn="bl" rotWithShape="0"/>
          </a:effectLst>
        </p:spPr>
      </p:pic>
      <p:pic>
        <p:nvPicPr>
          <p:cNvPr id="1041" name="Imagem 1040">
            <a:extLst>
              <a:ext uri="{FF2B5EF4-FFF2-40B4-BE49-F238E27FC236}">
                <a16:creationId xmlns:a16="http://schemas.microsoft.com/office/drawing/2014/main" id="{D03FCB3B-E73F-32EF-F754-0383644663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86414" y="-10333136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9067B2-15E5-8E42-2257-42871F70D9EE}"/>
              </a:ext>
            </a:extLst>
          </p:cNvPr>
          <p:cNvSpPr txBox="1"/>
          <p:nvPr/>
        </p:nvSpPr>
        <p:spPr>
          <a:xfrm>
            <a:off x="8760761" y="-13541417"/>
            <a:ext cx="261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pt-P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5EACE9-423C-7629-3D5E-3190BB76D980}"/>
              </a:ext>
            </a:extLst>
          </p:cNvPr>
          <p:cNvSpPr/>
          <p:nvPr/>
        </p:nvSpPr>
        <p:spPr>
          <a:xfrm>
            <a:off x="558800" y="-12590009"/>
            <a:ext cx="240108" cy="2730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ysClr val="windowText" lastClr="000000"/>
              </a:solidFill>
            </a:endParaRPr>
          </a:p>
        </p:txBody>
      </p:sp>
      <p:pic>
        <p:nvPicPr>
          <p:cNvPr id="25" name="Imagem 24">
            <a:hlinkClick r:id="rId15" action="ppaction://hlinksldjump"/>
            <a:extLst>
              <a:ext uri="{FF2B5EF4-FFF2-40B4-BE49-F238E27FC236}">
                <a16:creationId xmlns:a16="http://schemas.microsoft.com/office/drawing/2014/main" id="{FAEA4ECB-A45A-B547-3B01-50E627E72C38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6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9378">
            <a:off x="493761" y="-12654453"/>
            <a:ext cx="382886" cy="382886"/>
          </a:xfrm>
          <a:prstGeom prst="rect">
            <a:avLst/>
          </a:prstGeom>
          <a:ln>
            <a:noFill/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867D38-C7BA-A0ED-3A57-690889FA018E}"/>
              </a:ext>
            </a:extLst>
          </p:cNvPr>
          <p:cNvSpPr txBox="1"/>
          <p:nvPr/>
        </p:nvSpPr>
        <p:spPr>
          <a:xfrm>
            <a:off x="327660" y="-11975697"/>
            <a:ext cx="6428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revela-se e a Elena fica a saber de informações chocantes acerca das suas motivações. Além disso, recordações de 1491 revelam como a Katherine conheceu 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Elijah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 ao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A7E7079-FB07-8BDF-57B6-33B160334240}"/>
              </a:ext>
            </a:extLst>
          </p:cNvPr>
          <p:cNvSpPr/>
          <p:nvPr/>
        </p:nvSpPr>
        <p:spPr>
          <a:xfrm>
            <a:off x="381002" y="-10976337"/>
            <a:ext cx="1774824" cy="3842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CA7ED01-BBD5-1492-C8C3-B10BFC012E13}"/>
              </a:ext>
            </a:extLst>
          </p:cNvPr>
          <p:cNvSpPr txBox="1"/>
          <p:nvPr/>
        </p:nvSpPr>
        <p:spPr>
          <a:xfrm>
            <a:off x="581733" y="-1092590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Temporada 2</a:t>
            </a:r>
          </a:p>
        </p:txBody>
      </p:sp>
      <p:sp>
        <p:nvSpPr>
          <p:cNvPr id="42" name="Forma livre: Forma 41">
            <a:hlinkClick r:id="rId18" action="ppaction://hlinksldjump"/>
            <a:extLst>
              <a:ext uri="{FF2B5EF4-FFF2-40B4-BE49-F238E27FC236}">
                <a16:creationId xmlns:a16="http://schemas.microsoft.com/office/drawing/2014/main" id="{39A4CCE3-E6FB-5C55-E02A-0F7806D1A18D}"/>
              </a:ext>
            </a:extLst>
          </p:cNvPr>
          <p:cNvSpPr/>
          <p:nvPr/>
        </p:nvSpPr>
        <p:spPr>
          <a:xfrm rot="16200000">
            <a:off x="1720828" y="-10833797"/>
            <a:ext cx="58611" cy="114622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pt-PT"/>
          </a:p>
        </p:txBody>
      </p: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CB1A2F95-B5B4-1AD8-8168-C19693D41A12}"/>
              </a:ext>
            </a:extLst>
          </p:cNvPr>
          <p:cNvSpPr txBox="1"/>
          <p:nvPr/>
        </p:nvSpPr>
        <p:spPr>
          <a:xfrm>
            <a:off x="468600" y="-8728186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Return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E960BD62-9163-5B2E-0944-8F3FADA0009A}"/>
              </a:ext>
            </a:extLst>
          </p:cNvPr>
          <p:cNvSpPr txBox="1"/>
          <p:nvPr/>
        </p:nvSpPr>
        <p:spPr>
          <a:xfrm>
            <a:off x="463548" y="-854622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EE517EBE-CF9B-479E-F8E6-9307B6F5DE81}"/>
              </a:ext>
            </a:extLst>
          </p:cNvPr>
          <p:cNvSpPr txBox="1"/>
          <p:nvPr/>
        </p:nvSpPr>
        <p:spPr>
          <a:xfrm>
            <a:off x="3088011" y="-8728186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2. Brave New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World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D78E09E3-53C3-CBAF-AEDE-8DDA4A370C46}"/>
              </a:ext>
            </a:extLst>
          </p:cNvPr>
          <p:cNvSpPr txBox="1"/>
          <p:nvPr/>
        </p:nvSpPr>
        <p:spPr>
          <a:xfrm>
            <a:off x="3087706" y="-854622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FBDA4C88-F741-1E1F-FDBF-F1DDD78E3262}"/>
              </a:ext>
            </a:extLst>
          </p:cNvPr>
          <p:cNvSpPr txBox="1"/>
          <p:nvPr/>
        </p:nvSpPr>
        <p:spPr>
          <a:xfrm>
            <a:off x="6373109" y="-8730809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Bad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Rising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9CF31B7B-1728-2097-D1FF-A6E6A74F49BB}"/>
              </a:ext>
            </a:extLst>
          </p:cNvPr>
          <p:cNvSpPr txBox="1"/>
          <p:nvPr/>
        </p:nvSpPr>
        <p:spPr>
          <a:xfrm>
            <a:off x="6373109" y="-855011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BBC9D35A-B7D0-B4D1-FF6D-CDBF5E25B234}"/>
              </a:ext>
            </a:extLst>
          </p:cNvPr>
          <p:cNvSpPr txBox="1"/>
          <p:nvPr/>
        </p:nvSpPr>
        <p:spPr>
          <a:xfrm>
            <a:off x="9113566" y="-8733227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Memory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Lane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972B7938-6CD0-CB43-1F1F-AFE12F0501F6}"/>
              </a:ext>
            </a:extLst>
          </p:cNvPr>
          <p:cNvSpPr txBox="1"/>
          <p:nvPr/>
        </p:nvSpPr>
        <p:spPr>
          <a:xfrm>
            <a:off x="9174269" y="-855041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4" name="Forma livre: Forma 1053">
            <a:extLst>
              <a:ext uri="{FF2B5EF4-FFF2-40B4-BE49-F238E27FC236}">
                <a16:creationId xmlns:a16="http://schemas.microsoft.com/office/drawing/2014/main" id="{D4C7DCE1-17DC-9195-CAE2-507D9F580DCB}"/>
              </a:ext>
            </a:extLst>
          </p:cNvPr>
          <p:cNvSpPr/>
          <p:nvPr/>
        </p:nvSpPr>
        <p:spPr>
          <a:xfrm rot="16200000">
            <a:off x="5949301" y="-10798832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2BD224-BEDA-9E4A-7639-814B445D54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54590" y="-8122442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882258-B0A7-B121-108E-26F925438E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09190" y="-8133729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7B4C43-9F71-C077-414E-D50B9BD8E3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59099" y="-8133729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8163A9-F2FA-E87F-AA0B-C05A2DF954B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72404" y="-8126785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38B09-6962-0915-9784-FED56AB67051}"/>
              </a:ext>
            </a:extLst>
          </p:cNvPr>
          <p:cNvSpPr txBox="1"/>
          <p:nvPr/>
        </p:nvSpPr>
        <p:spPr>
          <a:xfrm>
            <a:off x="454590" y="-6521835"/>
            <a:ext cx="1679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Killed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4C89BB-FF64-C037-E8A4-05162156D08E}"/>
              </a:ext>
            </a:extLst>
          </p:cNvPr>
          <p:cNvSpPr txBox="1"/>
          <p:nvPr/>
        </p:nvSpPr>
        <p:spPr>
          <a:xfrm>
            <a:off x="449538" y="-633987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B7E108-CA4C-3024-E45E-B575ECA7C944}"/>
              </a:ext>
            </a:extLst>
          </p:cNvPr>
          <p:cNvSpPr txBox="1"/>
          <p:nvPr/>
        </p:nvSpPr>
        <p:spPr>
          <a:xfrm>
            <a:off x="3074001" y="-6521835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Plan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CE614B-83C5-E0D7-8707-AD3E587486EC}"/>
              </a:ext>
            </a:extLst>
          </p:cNvPr>
          <p:cNvSpPr txBox="1"/>
          <p:nvPr/>
        </p:nvSpPr>
        <p:spPr>
          <a:xfrm>
            <a:off x="3073696" y="-633987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70E6FB-07BC-1D73-5010-FFDF202C6A6F}"/>
              </a:ext>
            </a:extLst>
          </p:cNvPr>
          <p:cNvSpPr txBox="1"/>
          <p:nvPr/>
        </p:nvSpPr>
        <p:spPr>
          <a:xfrm>
            <a:off x="6359099" y="-6524458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Masquerade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EF0797-C8F2-98E3-0BA7-D41F4D6BFC2B}"/>
              </a:ext>
            </a:extLst>
          </p:cNvPr>
          <p:cNvSpPr txBox="1"/>
          <p:nvPr/>
        </p:nvSpPr>
        <p:spPr>
          <a:xfrm>
            <a:off x="6359099" y="-634376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0B7DBE4-8BE1-1780-ECD9-F9EEA4C9A49A}"/>
              </a:ext>
            </a:extLst>
          </p:cNvPr>
          <p:cNvSpPr txBox="1"/>
          <p:nvPr/>
        </p:nvSpPr>
        <p:spPr>
          <a:xfrm>
            <a:off x="9154687" y="-6524867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8. Rose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97B3F9-F892-2A16-9718-5D0EDD7D57A0}"/>
              </a:ext>
            </a:extLst>
          </p:cNvPr>
          <p:cNvSpPr txBox="1"/>
          <p:nvPr/>
        </p:nvSpPr>
        <p:spPr>
          <a:xfrm>
            <a:off x="9174269" y="-634331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85EAE52-2B8C-C768-CEC6-963CBF8918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40580" y="-5916091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97878C7-177D-4F08-BC51-BDB547716D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-5927378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B061731-7609-8524-7C74-9733B7F023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-5927378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9B7F0B6-5B69-38A8-B0F0-762689BAD3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58394" y="-5920434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BEE0E96-169C-8EDD-6743-55FE7210A70C}"/>
              </a:ext>
            </a:extLst>
          </p:cNvPr>
          <p:cNvSpPr txBox="1"/>
          <p:nvPr/>
        </p:nvSpPr>
        <p:spPr>
          <a:xfrm>
            <a:off x="440580" y="-431548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9. Katerina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F77706E-10E6-DE36-CECF-41E5E0F1AA17}"/>
              </a:ext>
            </a:extLst>
          </p:cNvPr>
          <p:cNvSpPr txBox="1"/>
          <p:nvPr/>
        </p:nvSpPr>
        <p:spPr>
          <a:xfrm>
            <a:off x="435528" y="-413351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156C6B-4CDF-1408-3816-4AD4668D495A}"/>
              </a:ext>
            </a:extLst>
          </p:cNvPr>
          <p:cNvSpPr txBox="1"/>
          <p:nvPr/>
        </p:nvSpPr>
        <p:spPr>
          <a:xfrm>
            <a:off x="3059991" y="-4315484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Sacrifice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8B96AA-C9E6-363E-FCD5-1F5C68A9DD3F}"/>
              </a:ext>
            </a:extLst>
          </p:cNvPr>
          <p:cNvSpPr txBox="1"/>
          <p:nvPr/>
        </p:nvSpPr>
        <p:spPr>
          <a:xfrm>
            <a:off x="3059686" y="-413351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B597169-E932-AE95-BF22-42E6C78F35A7}"/>
              </a:ext>
            </a:extLst>
          </p:cNvPr>
          <p:cNvSpPr txBox="1"/>
          <p:nvPr/>
        </p:nvSpPr>
        <p:spPr>
          <a:xfrm>
            <a:off x="6345089" y="-4318107"/>
            <a:ext cx="231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Light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Of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14BEE74-D1C5-B1D3-F8BB-18789E902885}"/>
              </a:ext>
            </a:extLst>
          </p:cNvPr>
          <p:cNvSpPr txBox="1"/>
          <p:nvPr/>
        </p:nvSpPr>
        <p:spPr>
          <a:xfrm>
            <a:off x="6345089" y="-413741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25CD70C-53B6-2304-BAB0-EE7062E08872}"/>
              </a:ext>
            </a:extLst>
          </p:cNvPr>
          <p:cNvSpPr txBox="1"/>
          <p:nvPr/>
        </p:nvSpPr>
        <p:spPr>
          <a:xfrm>
            <a:off x="9172668" y="-4313766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12.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Descent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A0B8E5F-A4F8-FB9E-C287-32F5900A5DB6}"/>
              </a:ext>
            </a:extLst>
          </p:cNvPr>
          <p:cNvSpPr txBox="1"/>
          <p:nvPr/>
        </p:nvSpPr>
        <p:spPr>
          <a:xfrm>
            <a:off x="9146445" y="-413741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B8243373-3B0A-DF18-BD7B-AEF874FA21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26570" y="-3709740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39E5471-310D-A3EA-8658-BE20E28180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-3721027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21EC1BBC-9ECA-FA64-400B-5DAA18C4DF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-3721027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5F98585-BF95-9511-E9FB-3B667B9E313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44384" y="-3714083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4BED79DD-1309-F2FE-FD2F-414E776CA9B9}"/>
              </a:ext>
            </a:extLst>
          </p:cNvPr>
          <p:cNvSpPr txBox="1"/>
          <p:nvPr/>
        </p:nvSpPr>
        <p:spPr>
          <a:xfrm>
            <a:off x="426570" y="-2109133"/>
            <a:ext cx="170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Daddy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Issues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10AA020-1693-7091-4314-B790CD56729A}"/>
              </a:ext>
            </a:extLst>
          </p:cNvPr>
          <p:cNvSpPr txBox="1"/>
          <p:nvPr/>
        </p:nvSpPr>
        <p:spPr>
          <a:xfrm>
            <a:off x="421518" y="-192716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6" name="CaixaDeTexto 1025">
            <a:extLst>
              <a:ext uri="{FF2B5EF4-FFF2-40B4-BE49-F238E27FC236}">
                <a16:creationId xmlns:a16="http://schemas.microsoft.com/office/drawing/2014/main" id="{C022D297-EDF8-5514-A6CB-2F70EDE8FE44}"/>
              </a:ext>
            </a:extLst>
          </p:cNvPr>
          <p:cNvSpPr txBox="1"/>
          <p:nvPr/>
        </p:nvSpPr>
        <p:spPr>
          <a:xfrm>
            <a:off x="3045981" y="-2109133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Crying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Wolf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CaixaDeTexto 1027">
            <a:extLst>
              <a:ext uri="{FF2B5EF4-FFF2-40B4-BE49-F238E27FC236}">
                <a16:creationId xmlns:a16="http://schemas.microsoft.com/office/drawing/2014/main" id="{69BC7BD4-0741-41FE-AE23-C7DA7751E033}"/>
              </a:ext>
            </a:extLst>
          </p:cNvPr>
          <p:cNvSpPr txBox="1"/>
          <p:nvPr/>
        </p:nvSpPr>
        <p:spPr>
          <a:xfrm>
            <a:off x="3045676" y="-192716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ABCC87F4-1A90-813B-9D37-72278AFC2E6B}"/>
              </a:ext>
            </a:extLst>
          </p:cNvPr>
          <p:cNvSpPr txBox="1"/>
          <p:nvPr/>
        </p:nvSpPr>
        <p:spPr>
          <a:xfrm>
            <a:off x="6345089" y="-2111756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Dinner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Party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06C0EF3C-3947-BCED-C807-6F22F5301BA4}"/>
              </a:ext>
            </a:extLst>
          </p:cNvPr>
          <p:cNvSpPr txBox="1"/>
          <p:nvPr/>
        </p:nvSpPr>
        <p:spPr>
          <a:xfrm>
            <a:off x="6345089" y="-193106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14E7817A-1C38-11B1-90C0-E2BD92A6B75C}"/>
              </a:ext>
            </a:extLst>
          </p:cNvPr>
          <p:cNvSpPr txBox="1"/>
          <p:nvPr/>
        </p:nvSpPr>
        <p:spPr>
          <a:xfrm>
            <a:off x="9136208" y="-2107415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House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Guest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389353E8-744F-1DF4-DDC6-389472AB55BC}"/>
              </a:ext>
            </a:extLst>
          </p:cNvPr>
          <p:cNvSpPr txBox="1"/>
          <p:nvPr/>
        </p:nvSpPr>
        <p:spPr>
          <a:xfrm>
            <a:off x="9146019" y="-193135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pic>
        <p:nvPicPr>
          <p:cNvPr id="1038" name="Imagem 1037">
            <a:extLst>
              <a:ext uri="{FF2B5EF4-FFF2-40B4-BE49-F238E27FC236}">
                <a16:creationId xmlns:a16="http://schemas.microsoft.com/office/drawing/2014/main" id="{06293731-630F-BE49-3796-0EB06C8F13C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12560" y="-1503389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39" name="Imagem 1038">
            <a:extLst>
              <a:ext uri="{FF2B5EF4-FFF2-40B4-BE49-F238E27FC236}">
                <a16:creationId xmlns:a16="http://schemas.microsoft.com/office/drawing/2014/main" id="{327EFF6E-3B16-BAE4-B3E4-2BEB432DC4A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12125" y="-1514676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0" name="Imagem 1039">
            <a:extLst>
              <a:ext uri="{FF2B5EF4-FFF2-40B4-BE49-F238E27FC236}">
                <a16:creationId xmlns:a16="http://schemas.microsoft.com/office/drawing/2014/main" id="{BE16D36A-E0E0-7EDC-F183-934E8ABE5F0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62034" y="-1514676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1044" name="Imagem 1043">
            <a:extLst>
              <a:ext uri="{FF2B5EF4-FFF2-40B4-BE49-F238E27FC236}">
                <a16:creationId xmlns:a16="http://schemas.microsoft.com/office/drawing/2014/main" id="{DADB84AF-0BB9-89AA-4D34-4B781AB33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30374" y="-1507732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45" name="CaixaDeTexto 1044">
            <a:extLst>
              <a:ext uri="{FF2B5EF4-FFF2-40B4-BE49-F238E27FC236}">
                <a16:creationId xmlns:a16="http://schemas.microsoft.com/office/drawing/2014/main" id="{02372CDF-ABD7-9A20-F110-768A2071BB1A}"/>
              </a:ext>
            </a:extLst>
          </p:cNvPr>
          <p:cNvSpPr txBox="1"/>
          <p:nvPr/>
        </p:nvSpPr>
        <p:spPr>
          <a:xfrm>
            <a:off x="412560" y="97218"/>
            <a:ext cx="1828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Know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Enemy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CaixaDeTexto 1045">
            <a:extLst>
              <a:ext uri="{FF2B5EF4-FFF2-40B4-BE49-F238E27FC236}">
                <a16:creationId xmlns:a16="http://schemas.microsoft.com/office/drawing/2014/main" id="{EB3CFE17-7B70-C79D-3993-05335E5D7B0F}"/>
              </a:ext>
            </a:extLst>
          </p:cNvPr>
          <p:cNvSpPr txBox="1"/>
          <p:nvPr/>
        </p:nvSpPr>
        <p:spPr>
          <a:xfrm>
            <a:off x="407508" y="27918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47" name="CaixaDeTexto 1046">
            <a:extLst>
              <a:ext uri="{FF2B5EF4-FFF2-40B4-BE49-F238E27FC236}">
                <a16:creationId xmlns:a16="http://schemas.microsoft.com/office/drawing/2014/main" id="{B115A25E-4E0C-EC94-4745-0B019D763FAF}"/>
              </a:ext>
            </a:extLst>
          </p:cNvPr>
          <p:cNvSpPr txBox="1"/>
          <p:nvPr/>
        </p:nvSpPr>
        <p:spPr>
          <a:xfrm>
            <a:off x="3031971" y="97218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18.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Dance</a:t>
            </a:r>
          </a:p>
        </p:txBody>
      </p:sp>
      <p:sp>
        <p:nvSpPr>
          <p:cNvPr id="1049" name="CaixaDeTexto 1048">
            <a:extLst>
              <a:ext uri="{FF2B5EF4-FFF2-40B4-BE49-F238E27FC236}">
                <a16:creationId xmlns:a16="http://schemas.microsoft.com/office/drawing/2014/main" id="{72B36D80-BADE-B466-68E1-E2125FE9C82D}"/>
              </a:ext>
            </a:extLst>
          </p:cNvPr>
          <p:cNvSpPr txBox="1"/>
          <p:nvPr/>
        </p:nvSpPr>
        <p:spPr>
          <a:xfrm>
            <a:off x="3031666" y="27918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0" name="CaixaDeTexto 1049">
            <a:extLst>
              <a:ext uri="{FF2B5EF4-FFF2-40B4-BE49-F238E27FC236}">
                <a16:creationId xmlns:a16="http://schemas.microsoft.com/office/drawing/2014/main" id="{438C3ABD-98A3-02E2-CED1-FF763C8ED830}"/>
              </a:ext>
            </a:extLst>
          </p:cNvPr>
          <p:cNvSpPr txBox="1"/>
          <p:nvPr/>
        </p:nvSpPr>
        <p:spPr>
          <a:xfrm>
            <a:off x="6362034" y="94595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19.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Klaus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D85E6EF2-128C-8573-CCD0-046E37C30476}"/>
              </a:ext>
            </a:extLst>
          </p:cNvPr>
          <p:cNvSpPr txBox="1"/>
          <p:nvPr/>
        </p:nvSpPr>
        <p:spPr>
          <a:xfrm>
            <a:off x="6362034" y="27528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2" name="CaixaDeTexto 1051">
            <a:extLst>
              <a:ext uri="{FF2B5EF4-FFF2-40B4-BE49-F238E27FC236}">
                <a16:creationId xmlns:a16="http://schemas.microsoft.com/office/drawing/2014/main" id="{DD7759CC-913E-1804-7E98-B31CDAEC5733}"/>
              </a:ext>
            </a:extLst>
          </p:cNvPr>
          <p:cNvSpPr txBox="1"/>
          <p:nvPr/>
        </p:nvSpPr>
        <p:spPr>
          <a:xfrm>
            <a:off x="9136208" y="93272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AA6B831C-4B40-3BE3-9A4C-1608BEA633A8}"/>
              </a:ext>
            </a:extLst>
          </p:cNvPr>
          <p:cNvSpPr txBox="1"/>
          <p:nvPr/>
        </p:nvSpPr>
        <p:spPr>
          <a:xfrm>
            <a:off x="9136208" y="27528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055" name="Imagem 1054">
            <a:extLst>
              <a:ext uri="{FF2B5EF4-FFF2-40B4-BE49-F238E27FC236}">
                <a16:creationId xmlns:a16="http://schemas.microsoft.com/office/drawing/2014/main" id="{73838C0F-93DC-E3D7-F9EB-86F90BEFC7E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398550" y="702962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58" name="Imagem 1057">
            <a:extLst>
              <a:ext uri="{FF2B5EF4-FFF2-40B4-BE49-F238E27FC236}">
                <a16:creationId xmlns:a16="http://schemas.microsoft.com/office/drawing/2014/main" id="{4E27E5D2-D545-88E1-4975-19F7C441604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16364" y="698619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59" name="CaixaDeTexto 1058">
            <a:extLst>
              <a:ext uri="{FF2B5EF4-FFF2-40B4-BE49-F238E27FC236}">
                <a16:creationId xmlns:a16="http://schemas.microsoft.com/office/drawing/2014/main" id="{93691D5D-FA15-9B81-5A28-52DC9239D037}"/>
              </a:ext>
            </a:extLst>
          </p:cNvPr>
          <p:cNvSpPr txBox="1"/>
          <p:nvPr/>
        </p:nvSpPr>
        <p:spPr>
          <a:xfrm>
            <a:off x="398550" y="2303569"/>
            <a:ext cx="20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Sun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Also Rides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71B75399-9785-BCDE-AFA1-F8960BE511A4}"/>
              </a:ext>
            </a:extLst>
          </p:cNvPr>
          <p:cNvSpPr txBox="1"/>
          <p:nvPr/>
        </p:nvSpPr>
        <p:spPr>
          <a:xfrm>
            <a:off x="393498" y="248553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61" name="CaixaDeTexto 1060">
            <a:extLst>
              <a:ext uri="{FF2B5EF4-FFF2-40B4-BE49-F238E27FC236}">
                <a16:creationId xmlns:a16="http://schemas.microsoft.com/office/drawing/2014/main" id="{841794FF-CC2D-F965-AC4F-4158D2C6A0FE}"/>
              </a:ext>
            </a:extLst>
          </p:cNvPr>
          <p:cNvSpPr txBox="1"/>
          <p:nvPr/>
        </p:nvSpPr>
        <p:spPr>
          <a:xfrm>
            <a:off x="3017961" y="2303569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22. As I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Dying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CaixaDeTexto 1061">
            <a:extLst>
              <a:ext uri="{FF2B5EF4-FFF2-40B4-BE49-F238E27FC236}">
                <a16:creationId xmlns:a16="http://schemas.microsoft.com/office/drawing/2014/main" id="{06006231-DFCC-C697-6F4E-6CDD12648D36}"/>
              </a:ext>
            </a:extLst>
          </p:cNvPr>
          <p:cNvSpPr txBox="1"/>
          <p:nvPr/>
        </p:nvSpPr>
        <p:spPr>
          <a:xfrm>
            <a:off x="3017656" y="248553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70" name="Forma livre: Forma 1069">
            <a:extLst>
              <a:ext uri="{FF2B5EF4-FFF2-40B4-BE49-F238E27FC236}">
                <a16:creationId xmlns:a16="http://schemas.microsoft.com/office/drawing/2014/main" id="{5B53E992-9A3F-C808-C738-ECA0CC0565A0}"/>
              </a:ext>
            </a:extLst>
          </p:cNvPr>
          <p:cNvSpPr/>
          <p:nvPr/>
        </p:nvSpPr>
        <p:spPr>
          <a:xfrm rot="5400000" flipH="1">
            <a:off x="5945962" y="-11030407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3" name="Forma livre: Forma 1072">
            <a:extLst>
              <a:ext uri="{FF2B5EF4-FFF2-40B4-BE49-F238E27FC236}">
                <a16:creationId xmlns:a16="http://schemas.microsoft.com/office/drawing/2014/main" id="{AE3DBD00-A6AA-E519-AEFC-557137BA2257}"/>
              </a:ext>
            </a:extLst>
          </p:cNvPr>
          <p:cNvSpPr/>
          <p:nvPr/>
        </p:nvSpPr>
        <p:spPr>
          <a:xfrm rot="16200000">
            <a:off x="5941141" y="-6353323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4" name="Forma livre: Forma 1073">
            <a:extLst>
              <a:ext uri="{FF2B5EF4-FFF2-40B4-BE49-F238E27FC236}">
                <a16:creationId xmlns:a16="http://schemas.microsoft.com/office/drawing/2014/main" id="{20BD3D0E-16FB-38B5-6EB7-D13B723EDF8F}"/>
              </a:ext>
            </a:extLst>
          </p:cNvPr>
          <p:cNvSpPr/>
          <p:nvPr/>
        </p:nvSpPr>
        <p:spPr>
          <a:xfrm rot="5400000" flipH="1">
            <a:off x="5937802" y="-6584898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9" name="Forma livre: Forma 1078">
            <a:hlinkClick r:id="rId37" action="ppaction://hlinksldjump"/>
            <a:extLst>
              <a:ext uri="{FF2B5EF4-FFF2-40B4-BE49-F238E27FC236}">
                <a16:creationId xmlns:a16="http://schemas.microsoft.com/office/drawing/2014/main" id="{37E934FE-E896-A859-D020-87CCA1C21B4C}"/>
              </a:ext>
            </a:extLst>
          </p:cNvPr>
          <p:cNvSpPr/>
          <p:nvPr/>
        </p:nvSpPr>
        <p:spPr>
          <a:xfrm rot="16200000">
            <a:off x="5954721" y="247593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0" name="Forma livre: Forma 1079">
            <a:hlinkClick r:id="rId37" action="ppaction://hlinksldjump"/>
            <a:extLst>
              <a:ext uri="{FF2B5EF4-FFF2-40B4-BE49-F238E27FC236}">
                <a16:creationId xmlns:a16="http://schemas.microsoft.com/office/drawing/2014/main" id="{64C6CED5-ACC9-65B6-7109-870D1E9F1892}"/>
              </a:ext>
            </a:extLst>
          </p:cNvPr>
          <p:cNvSpPr/>
          <p:nvPr/>
        </p:nvSpPr>
        <p:spPr>
          <a:xfrm rot="5400000" flipH="1">
            <a:off x="5951382" y="16018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1" name="Retângulo 1080">
            <a:extLst>
              <a:ext uri="{FF2B5EF4-FFF2-40B4-BE49-F238E27FC236}">
                <a16:creationId xmlns:a16="http://schemas.microsoft.com/office/drawing/2014/main" id="{0C2EAE76-14FA-B4CF-E954-73B562362530}"/>
              </a:ext>
            </a:extLst>
          </p:cNvPr>
          <p:cNvSpPr/>
          <p:nvPr/>
        </p:nvSpPr>
        <p:spPr>
          <a:xfrm>
            <a:off x="0" y="3650611"/>
            <a:ext cx="12192000" cy="320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4" name="CaixaDeTexto 1083">
            <a:extLst>
              <a:ext uri="{FF2B5EF4-FFF2-40B4-BE49-F238E27FC236}">
                <a16:creationId xmlns:a16="http://schemas.microsoft.com/office/drawing/2014/main" id="{E46ECBB4-F852-D57E-BEDC-821D631501B3}"/>
              </a:ext>
            </a:extLst>
          </p:cNvPr>
          <p:cNvSpPr txBox="1"/>
          <p:nvPr/>
        </p:nvSpPr>
        <p:spPr>
          <a:xfrm>
            <a:off x="304082" y="3033646"/>
            <a:ext cx="2648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Conteúdos relacionados</a:t>
            </a:r>
          </a:p>
        </p:txBody>
      </p:sp>
      <p:pic>
        <p:nvPicPr>
          <p:cNvPr id="1127" name="Imagem 1126">
            <a:extLst>
              <a:ext uri="{FF2B5EF4-FFF2-40B4-BE49-F238E27FC236}">
                <a16:creationId xmlns:a16="http://schemas.microsoft.com/office/drawing/2014/main" id="{4A52DDEA-0CFF-A2C8-CA3E-34573BDE2C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2548"/>
          <a:stretch/>
        </p:blipFill>
        <p:spPr>
          <a:xfrm>
            <a:off x="264342" y="3547138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6" name="Imagem 1125">
            <a:extLst>
              <a:ext uri="{FF2B5EF4-FFF2-40B4-BE49-F238E27FC236}">
                <a16:creationId xmlns:a16="http://schemas.microsoft.com/office/drawing/2014/main" id="{5E53F73A-8F49-BC58-F225-B0C1E70E81C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r="8246"/>
          <a:stretch/>
        </p:blipFill>
        <p:spPr>
          <a:xfrm>
            <a:off x="2232299" y="3547138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5" name="Imagem 1124">
            <a:extLst>
              <a:ext uri="{FF2B5EF4-FFF2-40B4-BE49-F238E27FC236}">
                <a16:creationId xmlns:a16="http://schemas.microsoft.com/office/drawing/2014/main" id="{48D5AE22-4054-FD0C-6C41-3658A0377C4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r="503"/>
          <a:stretch/>
        </p:blipFill>
        <p:spPr>
          <a:xfrm>
            <a:off x="4200256" y="3547138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4" name="Imagem 1123">
            <a:extLst>
              <a:ext uri="{FF2B5EF4-FFF2-40B4-BE49-F238E27FC236}">
                <a16:creationId xmlns:a16="http://schemas.microsoft.com/office/drawing/2014/main" id="{85A15CB3-BE33-1564-4FB5-92E0F47FFB7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0334"/>
          <a:stretch/>
        </p:blipFill>
        <p:spPr>
          <a:xfrm>
            <a:off x="6168213" y="3547138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3" name="Imagem 1122">
            <a:extLst>
              <a:ext uri="{FF2B5EF4-FFF2-40B4-BE49-F238E27FC236}">
                <a16:creationId xmlns:a16="http://schemas.microsoft.com/office/drawing/2014/main" id="{5A742FA4-FF6F-D1F0-CE95-A382425D0AA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" b="104"/>
          <a:stretch/>
        </p:blipFill>
        <p:spPr>
          <a:xfrm>
            <a:off x="8136170" y="3547138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2" name="Imagem 1121">
            <a:extLst>
              <a:ext uri="{FF2B5EF4-FFF2-40B4-BE49-F238E27FC236}">
                <a16:creationId xmlns:a16="http://schemas.microsoft.com/office/drawing/2014/main" id="{EC016967-E8C8-441F-EF2C-FB59E73147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r="1960"/>
          <a:stretch/>
        </p:blipFill>
        <p:spPr>
          <a:xfrm>
            <a:off x="10104127" y="3547138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28" name="Forma livre: Forma 1127">
            <a:hlinkClick r:id="rId44" action="ppaction://hlinksldjump"/>
            <a:extLst>
              <a:ext uri="{FF2B5EF4-FFF2-40B4-BE49-F238E27FC236}">
                <a16:creationId xmlns:a16="http://schemas.microsoft.com/office/drawing/2014/main" id="{FFC79088-5693-A408-5F59-E6DEE4ABB8F9}"/>
              </a:ext>
            </a:extLst>
          </p:cNvPr>
          <p:cNvSpPr/>
          <p:nvPr/>
        </p:nvSpPr>
        <p:spPr>
          <a:xfrm rot="5400000" flipV="1">
            <a:off x="5958060" y="-8600338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29" name="Forma livre: Forma 1128">
            <a:hlinkClick r:id="rId44" action="ppaction://hlinksldjump"/>
            <a:extLst>
              <a:ext uri="{FF2B5EF4-FFF2-40B4-BE49-F238E27FC236}">
                <a16:creationId xmlns:a16="http://schemas.microsoft.com/office/drawing/2014/main" id="{8BF3E767-1BEF-E53D-AA28-2B759E2E091A}"/>
              </a:ext>
            </a:extLst>
          </p:cNvPr>
          <p:cNvSpPr/>
          <p:nvPr/>
        </p:nvSpPr>
        <p:spPr>
          <a:xfrm rot="16200000" flipH="1" flipV="1">
            <a:off x="5954721" y="-8831913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2" name="Forma livre: Forma 1131">
            <a:hlinkClick r:id="rId45" action="ppaction://hlinksldjump"/>
            <a:extLst>
              <a:ext uri="{FF2B5EF4-FFF2-40B4-BE49-F238E27FC236}">
                <a16:creationId xmlns:a16="http://schemas.microsoft.com/office/drawing/2014/main" id="{A736B0A5-9C1F-7B81-8E92-D9DD4856A48A}"/>
              </a:ext>
            </a:extLst>
          </p:cNvPr>
          <p:cNvSpPr/>
          <p:nvPr/>
        </p:nvSpPr>
        <p:spPr>
          <a:xfrm rot="5400000" flipV="1">
            <a:off x="5908863" y="-1966484"/>
            <a:ext cx="356405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3" name="Forma livre: Forma 1132">
            <a:hlinkClick r:id="rId45" action="ppaction://hlinksldjump"/>
            <a:extLst>
              <a:ext uri="{FF2B5EF4-FFF2-40B4-BE49-F238E27FC236}">
                <a16:creationId xmlns:a16="http://schemas.microsoft.com/office/drawing/2014/main" id="{AC87148E-B7A9-2888-F49B-42853C6BFBD5}"/>
              </a:ext>
            </a:extLst>
          </p:cNvPr>
          <p:cNvSpPr/>
          <p:nvPr/>
        </p:nvSpPr>
        <p:spPr>
          <a:xfrm rot="16200000" flipH="1" flipV="1">
            <a:off x="5905525" y="-2198058"/>
            <a:ext cx="356404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4" name="Oval 1133">
            <a:hlinkClick r:id="rId44" action="ppaction://hlinksldjump"/>
            <a:extLst>
              <a:ext uri="{FF2B5EF4-FFF2-40B4-BE49-F238E27FC236}">
                <a16:creationId xmlns:a16="http://schemas.microsoft.com/office/drawing/2014/main" id="{335EB487-5161-D37F-4E88-FE0C2A9719E5}"/>
              </a:ext>
            </a:extLst>
          </p:cNvPr>
          <p:cNvSpPr/>
          <p:nvPr/>
        </p:nvSpPr>
        <p:spPr>
          <a:xfrm>
            <a:off x="2755900" y="3122328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0200F89F-AB8A-7AF3-D0A3-164372EA1FAE}"/>
              </a:ext>
            </a:extLst>
          </p:cNvPr>
          <p:cNvSpPr/>
          <p:nvPr/>
        </p:nvSpPr>
        <p:spPr>
          <a:xfrm>
            <a:off x="3010984" y="3116066"/>
            <a:ext cx="197164" cy="197164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6" name="Oval 1135">
            <a:extLst>
              <a:ext uri="{FF2B5EF4-FFF2-40B4-BE49-F238E27FC236}">
                <a16:creationId xmlns:a16="http://schemas.microsoft.com/office/drawing/2014/main" id="{440E51B6-92AE-2530-307C-87EEA483C77C}"/>
              </a:ext>
            </a:extLst>
          </p:cNvPr>
          <p:cNvSpPr/>
          <p:nvPr/>
        </p:nvSpPr>
        <p:spPr>
          <a:xfrm>
            <a:off x="2397180" y="-10874020"/>
            <a:ext cx="197164" cy="197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7" name="Oval 1136">
            <a:extLst>
              <a:ext uri="{FF2B5EF4-FFF2-40B4-BE49-F238E27FC236}">
                <a16:creationId xmlns:a16="http://schemas.microsoft.com/office/drawing/2014/main" id="{BD968773-E2A3-1920-0F71-EFEBCF40AFFF}"/>
              </a:ext>
            </a:extLst>
          </p:cNvPr>
          <p:cNvSpPr/>
          <p:nvPr/>
        </p:nvSpPr>
        <p:spPr>
          <a:xfrm>
            <a:off x="2652264" y="-10880282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-3431164" y="-16792174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44">
            <a:hlinkClick r:id="rId44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-2934664" y="-16402820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44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18900000">
            <a:off x="-2934663" y="-16402821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-3006169" y="-16045996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-3006169" y="-15512322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-3013312" y="-14981029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-3027599" y="-14464024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-3431163" y="-12646963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-3027599" y="-13932731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-3091146" y="-13636641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-3076858" y="-13158222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-3013312" y="-13271924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10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65421" y="-13194803"/>
            <a:ext cx="221860" cy="219475"/>
          </a:xfrm>
          <a:prstGeom prst="rect">
            <a:avLst/>
          </a:prstGeom>
        </p:spPr>
      </p:pic>
      <p:sp>
        <p:nvSpPr>
          <p:cNvPr id="1063" name="Forma livre: Forma 1062">
            <a:hlinkClick r:id="rId48" action="ppaction://hlinksldjump"/>
            <a:extLst>
              <a:ext uri="{FF2B5EF4-FFF2-40B4-BE49-F238E27FC236}">
                <a16:creationId xmlns:a16="http://schemas.microsoft.com/office/drawing/2014/main" id="{A8E11733-8A3E-BC72-3A5A-2466780D45F6}"/>
              </a:ext>
            </a:extLst>
          </p:cNvPr>
          <p:cNvSpPr/>
          <p:nvPr/>
        </p:nvSpPr>
        <p:spPr>
          <a:xfrm rot="5400000" flipV="1">
            <a:off x="5935091" y="3114745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302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27273" showWhenStopped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rgbClr val="0E0202"/>
            </a:gs>
            <a:gs pos="0">
              <a:srgbClr val="2D0505"/>
            </a:gs>
            <a:gs pos="56088">
              <a:srgbClr val="110304"/>
            </a:gs>
            <a:gs pos="83000">
              <a:schemeClr val="tx1"/>
            </a:gs>
            <a:gs pos="100000">
              <a:srgbClr val="00000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0" y="0"/>
            <a:ext cx="12192000" cy="74771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3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5" y="156965"/>
            <a:ext cx="1320110" cy="433782"/>
          </a:xfrm>
          <a:prstGeom prst="rect">
            <a:avLst/>
          </a:prstGeom>
        </p:spPr>
      </p:pic>
      <p:cxnSp>
        <p:nvCxnSpPr>
          <p:cNvPr id="24" name="Conexão reta 23">
            <a:hlinkClick r:id="rId5" action="ppaction://hlinksldjump"/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454819" y="321457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hlinkClick r:id="rId5" action="ppaction://hlinksldjump"/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454819" y="376226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hlinkClick r:id="rId5" action="ppaction://hlinksldjump"/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454819" y="430995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798908" y="254784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1521619" y="254783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333C3C-C248-78AA-4CFF-BFBD5D18647E}"/>
              </a:ext>
            </a:extLst>
          </p:cNvPr>
          <p:cNvSpPr txBox="1"/>
          <p:nvPr/>
        </p:nvSpPr>
        <p:spPr>
          <a:xfrm>
            <a:off x="2689579" y="4148696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Petrova</a:t>
            </a:r>
            <a:r>
              <a:rPr lang="pt-P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rgbClr val="BCC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PT" b="1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oppelgängers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2D37EF-CBC5-0B93-0BE6-A7B4E670379D}"/>
              </a:ext>
            </a:extLst>
          </p:cNvPr>
          <p:cNvSpPr txBox="1"/>
          <p:nvPr/>
        </p:nvSpPr>
        <p:spPr>
          <a:xfrm>
            <a:off x="300462" y="1821474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Mikaelson</a:t>
            </a:r>
            <a:endParaRPr lang="pt-P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b="1" dirty="0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Original </a:t>
            </a:r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Family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m 20" descr="image">
            <a:extLst>
              <a:ext uri="{FF2B5EF4-FFF2-40B4-BE49-F238E27FC236}">
                <a16:creationId xmlns:a16="http://schemas.microsoft.com/office/drawing/2014/main" id="{3AF6F447-ED43-D148-1337-52589F077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t="-552" r="59683" b="191"/>
          <a:stretch/>
        </p:blipFill>
        <p:spPr bwMode="auto">
          <a:xfrm>
            <a:off x="496252" y="2605936"/>
            <a:ext cx="2224668" cy="3494963"/>
          </a:xfrm>
          <a:custGeom>
            <a:avLst/>
            <a:gdLst>
              <a:gd name="connsiteX0" fmla="*/ 0 w 2394252"/>
              <a:gd name="connsiteY0" fmla="*/ 0 h 2095821"/>
              <a:gd name="connsiteX1" fmla="*/ 2394252 w 2394252"/>
              <a:gd name="connsiteY1" fmla="*/ 0 h 2095821"/>
              <a:gd name="connsiteX2" fmla="*/ 2394252 w 2394252"/>
              <a:gd name="connsiteY2" fmla="*/ 2095821 h 2095821"/>
              <a:gd name="connsiteX3" fmla="*/ 0 w 2394252"/>
              <a:gd name="connsiteY3" fmla="*/ 2095821 h 209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252" h="2095821">
                <a:moveTo>
                  <a:pt x="0" y="0"/>
                </a:moveTo>
                <a:lnTo>
                  <a:pt x="2394252" y="0"/>
                </a:lnTo>
                <a:lnTo>
                  <a:pt x="2394252" y="2095821"/>
                </a:lnTo>
                <a:lnTo>
                  <a:pt x="0" y="2095821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So Much Fun Together Katherine Pierce GIF - So Much Fun Together Katherine  Pierce Nina Dobrev - Discover &amp; Share GIFs">
            <a:extLst>
              <a:ext uri="{FF2B5EF4-FFF2-40B4-BE49-F238E27FC236}">
                <a16:creationId xmlns:a16="http://schemas.microsoft.com/office/drawing/2014/main" id="{594BB8E0-EC9A-CA43-EF1B-CD7AE47B8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1" t="-595" r="10787" b="148"/>
          <a:stretch/>
        </p:blipFill>
        <p:spPr bwMode="auto">
          <a:xfrm>
            <a:off x="3044858" y="1488859"/>
            <a:ext cx="1943445" cy="26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hlinkClick r:id="rId8" action="ppaction://hlinksldjump"/>
            <a:extLst>
              <a:ext uri="{FF2B5EF4-FFF2-40B4-BE49-F238E27FC236}">
                <a16:creationId xmlns:a16="http://schemas.microsoft.com/office/drawing/2014/main" id="{A35D82C0-9C56-70D8-BBF7-DDF2C89039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9" t="20357" r="22304" b="30452"/>
          <a:stretch/>
        </p:blipFill>
        <p:spPr>
          <a:xfrm>
            <a:off x="9814734" y="1097490"/>
            <a:ext cx="1599841" cy="715190"/>
          </a:xfrm>
          <a:prstGeom prst="rect">
            <a:avLst/>
          </a:prstGeom>
        </p:spPr>
      </p:pic>
      <p:pic>
        <p:nvPicPr>
          <p:cNvPr id="22" name="Picture 2" descr="love yourself">
            <a:extLst>
              <a:ext uri="{FF2B5EF4-FFF2-40B4-BE49-F238E27FC236}">
                <a16:creationId xmlns:a16="http://schemas.microsoft.com/office/drawing/2014/main" id="{5383E155-339F-70FD-F0BE-F35D1E155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9" r="37874"/>
          <a:stretch/>
        </p:blipFill>
        <p:spPr bwMode="auto">
          <a:xfrm>
            <a:off x="9554380" y="2004170"/>
            <a:ext cx="2120552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C5C117-8723-6482-2628-EC4B5615CC2B}"/>
              </a:ext>
            </a:extLst>
          </p:cNvPr>
          <p:cNvSpPr txBox="1"/>
          <p:nvPr/>
        </p:nvSpPr>
        <p:spPr>
          <a:xfrm>
            <a:off x="9306532" y="5193719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Salvatore</a:t>
            </a: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Brothers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AutoShape 4" descr="Bonnie Bennett Summon GIF - BonnieBennett Summon ... | Bonnie bennett,  Vampiro, The vampire diares">
            <a:extLst>
              <a:ext uri="{FF2B5EF4-FFF2-40B4-BE49-F238E27FC236}">
                <a16:creationId xmlns:a16="http://schemas.microsoft.com/office/drawing/2014/main" id="{3F533AE2-D2EC-90D2-5B12-F803C43F04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13358" y="33305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9" name="Picture 6" descr="Bonnie Bennett Summon GIF - BonnieBennett Summon ... | Bonnie bennett,  Vampiro, The vampire diares">
            <a:extLst>
              <a:ext uri="{FF2B5EF4-FFF2-40B4-BE49-F238E27FC236}">
                <a16:creationId xmlns:a16="http://schemas.microsoft.com/office/drawing/2014/main" id="{08DFADF3-521D-800A-09AC-04CE90FFC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6" t="72" r="14316" b="-72"/>
          <a:stretch/>
        </p:blipFill>
        <p:spPr bwMode="auto">
          <a:xfrm>
            <a:off x="7178605" y="3194807"/>
            <a:ext cx="2098424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0A12E14-DEF9-EDA3-CC71-545ACA2E7135}"/>
              </a:ext>
            </a:extLst>
          </p:cNvPr>
          <p:cNvSpPr txBox="1"/>
          <p:nvPr/>
        </p:nvSpPr>
        <p:spPr>
          <a:xfrm>
            <a:off x="6919693" y="2506276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Bennet</a:t>
            </a:r>
            <a:endParaRPr lang="pt-P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Witches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KaiForever — I Know You Like Me (requested by anon) Kai...">
            <a:extLst>
              <a:ext uri="{FF2B5EF4-FFF2-40B4-BE49-F238E27FC236}">
                <a16:creationId xmlns:a16="http://schemas.microsoft.com/office/drawing/2014/main" id="{23B2B760-0BB9-AEB2-A852-C0FE2BF81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r="31282"/>
          <a:stretch/>
        </p:blipFill>
        <p:spPr bwMode="auto">
          <a:xfrm>
            <a:off x="5247905" y="2514754"/>
            <a:ext cx="1691551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488CA897-40A9-58C3-BA1B-CB001F90FD52}"/>
              </a:ext>
            </a:extLst>
          </p:cNvPr>
          <p:cNvSpPr txBox="1"/>
          <p:nvPr/>
        </p:nvSpPr>
        <p:spPr>
          <a:xfrm>
            <a:off x="4785556" y="1906523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Gemini</a:t>
            </a: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Coven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9F25A4E-8068-6419-3C19-9205B14CE45C}"/>
              </a:ext>
            </a:extLst>
          </p:cNvPr>
          <p:cNvSpPr txBox="1"/>
          <p:nvPr/>
        </p:nvSpPr>
        <p:spPr>
          <a:xfrm>
            <a:off x="4814505" y="5181397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Prison</a:t>
            </a:r>
            <a:endParaRPr lang="pt-P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-3431164" y="1535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5" name="Conexão reta 44">
            <a:hlinkClick r:id="rId8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-2934664" y="390889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8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-2700000">
            <a:off x="-2934663" y="390888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-3006169" y="747713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-3006169" y="1281387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-3013312" y="1812680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-3027599" y="2329685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-3431163" y="4146746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-3027599" y="2860978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-3091146" y="3157068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-3076858" y="3635487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-3013312" y="3521785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3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65421" y="3598906"/>
            <a:ext cx="221860" cy="219475"/>
          </a:xfrm>
          <a:prstGeom prst="rect">
            <a:avLst/>
          </a:prstGeom>
        </p:spPr>
      </p:pic>
      <p:pic>
        <p:nvPicPr>
          <p:cNvPr id="25" name="Imagem 24">
            <a:hlinkClick r:id="rId15" action="ppaction://hlinksldjump"/>
            <a:extLst>
              <a:ext uri="{FF2B5EF4-FFF2-40B4-BE49-F238E27FC236}">
                <a16:creationId xmlns:a16="http://schemas.microsoft.com/office/drawing/2014/main" id="{4BBFFB83-742E-5B67-63E4-5CCC403ABE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5427" y="707750"/>
            <a:ext cx="821532" cy="4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rgbClr val="0E0202"/>
            </a:gs>
            <a:gs pos="0">
              <a:srgbClr val="2D0505"/>
            </a:gs>
            <a:gs pos="56088">
              <a:srgbClr val="110304"/>
            </a:gs>
            <a:gs pos="83000">
              <a:schemeClr val="tx1"/>
            </a:gs>
            <a:gs pos="100000">
              <a:srgbClr val="00000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0" y="0"/>
            <a:ext cx="12192000" cy="74771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3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5" y="156965"/>
            <a:ext cx="1320110" cy="433782"/>
          </a:xfrm>
          <a:prstGeom prst="rect">
            <a:avLst/>
          </a:prstGeom>
        </p:spPr>
      </p:pic>
      <p:cxnSp>
        <p:nvCxnSpPr>
          <p:cNvPr id="24" name="Conexão reta 23">
            <a:hlinkClick r:id="rId5" action="ppaction://hlinksldjump"/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454819" y="321457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hlinkClick r:id="rId5" action="ppaction://hlinksldjump"/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454819" y="376226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hlinkClick r:id="rId5" action="ppaction://hlinksldjump"/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454819" y="430995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798908" y="254784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1521619" y="254783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333C3C-C248-78AA-4CFF-BFBD5D18647E}"/>
              </a:ext>
            </a:extLst>
          </p:cNvPr>
          <p:cNvSpPr txBox="1"/>
          <p:nvPr/>
        </p:nvSpPr>
        <p:spPr>
          <a:xfrm>
            <a:off x="2689579" y="4148696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Petrova</a:t>
            </a:r>
            <a:r>
              <a:rPr lang="pt-P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rgbClr val="BCC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PT" b="1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oppelgängers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2D37EF-CBC5-0B93-0BE6-A7B4E670379D}"/>
              </a:ext>
            </a:extLst>
          </p:cNvPr>
          <p:cNvSpPr txBox="1"/>
          <p:nvPr/>
        </p:nvSpPr>
        <p:spPr>
          <a:xfrm>
            <a:off x="270966" y="1939458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Mikaelson</a:t>
            </a:r>
            <a:endParaRPr lang="pt-P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b="1" dirty="0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Original </a:t>
            </a:r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Family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m 20" descr="image">
            <a:extLst>
              <a:ext uri="{FF2B5EF4-FFF2-40B4-BE49-F238E27FC236}">
                <a16:creationId xmlns:a16="http://schemas.microsoft.com/office/drawing/2014/main" id="{3AF6F447-ED43-D148-1337-52589F077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t="-552" r="59683" b="191"/>
          <a:stretch/>
        </p:blipFill>
        <p:spPr bwMode="auto">
          <a:xfrm>
            <a:off x="466756" y="2723920"/>
            <a:ext cx="2224668" cy="3494963"/>
          </a:xfrm>
          <a:custGeom>
            <a:avLst/>
            <a:gdLst>
              <a:gd name="connsiteX0" fmla="*/ 0 w 2394252"/>
              <a:gd name="connsiteY0" fmla="*/ 0 h 2095821"/>
              <a:gd name="connsiteX1" fmla="*/ 2394252 w 2394252"/>
              <a:gd name="connsiteY1" fmla="*/ 0 h 2095821"/>
              <a:gd name="connsiteX2" fmla="*/ 2394252 w 2394252"/>
              <a:gd name="connsiteY2" fmla="*/ 2095821 h 2095821"/>
              <a:gd name="connsiteX3" fmla="*/ 0 w 2394252"/>
              <a:gd name="connsiteY3" fmla="*/ 2095821 h 209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252" h="2095821">
                <a:moveTo>
                  <a:pt x="0" y="0"/>
                </a:moveTo>
                <a:lnTo>
                  <a:pt x="2394252" y="0"/>
                </a:lnTo>
                <a:lnTo>
                  <a:pt x="2394252" y="2095821"/>
                </a:lnTo>
                <a:lnTo>
                  <a:pt x="0" y="2095821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So Much Fun Together Katherine Pierce GIF - So Much Fun Together Katherine  Pierce Nina Dobrev - Discover &amp; Share GIFs">
            <a:extLst>
              <a:ext uri="{FF2B5EF4-FFF2-40B4-BE49-F238E27FC236}">
                <a16:creationId xmlns:a16="http://schemas.microsoft.com/office/drawing/2014/main" id="{594BB8E0-EC9A-CA43-EF1B-CD7AE47B8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1" t="-595" r="10787" b="148"/>
          <a:stretch/>
        </p:blipFill>
        <p:spPr bwMode="auto">
          <a:xfrm>
            <a:off x="3044858" y="1488859"/>
            <a:ext cx="1943445" cy="26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hlinkClick r:id="rId8" action="ppaction://hlinksldjump"/>
            <a:extLst>
              <a:ext uri="{FF2B5EF4-FFF2-40B4-BE49-F238E27FC236}">
                <a16:creationId xmlns:a16="http://schemas.microsoft.com/office/drawing/2014/main" id="{A35D82C0-9C56-70D8-BBF7-DDF2C89039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9" t="20357" r="22304" b="30452"/>
          <a:stretch/>
        </p:blipFill>
        <p:spPr>
          <a:xfrm>
            <a:off x="9814734" y="1097490"/>
            <a:ext cx="1599841" cy="715190"/>
          </a:xfrm>
          <a:prstGeom prst="rect">
            <a:avLst/>
          </a:prstGeom>
        </p:spPr>
      </p:pic>
      <p:pic>
        <p:nvPicPr>
          <p:cNvPr id="22" name="Picture 2" descr="love yourself">
            <a:extLst>
              <a:ext uri="{FF2B5EF4-FFF2-40B4-BE49-F238E27FC236}">
                <a16:creationId xmlns:a16="http://schemas.microsoft.com/office/drawing/2014/main" id="{5383E155-339F-70FD-F0BE-F35D1E155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9" r="37874"/>
          <a:stretch/>
        </p:blipFill>
        <p:spPr bwMode="auto">
          <a:xfrm>
            <a:off x="9554380" y="2004170"/>
            <a:ext cx="2120552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C5C117-8723-6482-2628-EC4B5615CC2B}"/>
              </a:ext>
            </a:extLst>
          </p:cNvPr>
          <p:cNvSpPr txBox="1"/>
          <p:nvPr/>
        </p:nvSpPr>
        <p:spPr>
          <a:xfrm>
            <a:off x="9306532" y="5193719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Salvatore</a:t>
            </a: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Brothers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AutoShape 4" descr="Bonnie Bennett Summon GIF - BonnieBennett Summon ... | Bonnie bennett,  Vampiro, The vampire diares">
            <a:extLst>
              <a:ext uri="{FF2B5EF4-FFF2-40B4-BE49-F238E27FC236}">
                <a16:creationId xmlns:a16="http://schemas.microsoft.com/office/drawing/2014/main" id="{3F533AE2-D2EC-90D2-5B12-F803C43F04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13358" y="33305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9" name="Picture 6" descr="Bonnie Bennett Summon GIF - BonnieBennett Summon ... | Bonnie bennett,  Vampiro, The vampire diares">
            <a:extLst>
              <a:ext uri="{FF2B5EF4-FFF2-40B4-BE49-F238E27FC236}">
                <a16:creationId xmlns:a16="http://schemas.microsoft.com/office/drawing/2014/main" id="{08DFADF3-521D-800A-09AC-04CE90FFC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6" t="72" r="14316" b="-72"/>
          <a:stretch/>
        </p:blipFill>
        <p:spPr bwMode="auto">
          <a:xfrm>
            <a:off x="7178605" y="3194807"/>
            <a:ext cx="2098424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0A12E14-DEF9-EDA3-CC71-545ACA2E7135}"/>
              </a:ext>
            </a:extLst>
          </p:cNvPr>
          <p:cNvSpPr txBox="1"/>
          <p:nvPr/>
        </p:nvSpPr>
        <p:spPr>
          <a:xfrm>
            <a:off x="6919693" y="2506276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Bennet</a:t>
            </a:r>
            <a:endParaRPr lang="pt-P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Witches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KaiForever — I Know You Like Me (requested by anon) Kai...">
            <a:extLst>
              <a:ext uri="{FF2B5EF4-FFF2-40B4-BE49-F238E27FC236}">
                <a16:creationId xmlns:a16="http://schemas.microsoft.com/office/drawing/2014/main" id="{23B2B760-0BB9-AEB2-A852-C0FE2BF81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r="31282"/>
          <a:stretch/>
        </p:blipFill>
        <p:spPr bwMode="auto">
          <a:xfrm>
            <a:off x="5262653" y="2514754"/>
            <a:ext cx="1691551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488CA897-40A9-58C3-BA1B-CB001F90FD52}"/>
              </a:ext>
            </a:extLst>
          </p:cNvPr>
          <p:cNvSpPr txBox="1"/>
          <p:nvPr/>
        </p:nvSpPr>
        <p:spPr>
          <a:xfrm>
            <a:off x="4800304" y="1906523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Gemini</a:t>
            </a: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Coven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9F25A4E-8068-6419-3C19-9205B14CE45C}"/>
              </a:ext>
            </a:extLst>
          </p:cNvPr>
          <p:cNvSpPr txBox="1"/>
          <p:nvPr/>
        </p:nvSpPr>
        <p:spPr>
          <a:xfrm>
            <a:off x="4829253" y="5181397"/>
            <a:ext cx="26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Prison</a:t>
            </a:r>
            <a:endParaRPr lang="pt-P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PT" b="1" dirty="0" err="1">
                <a:solidFill>
                  <a:srgbClr val="BCC0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endParaRPr lang="pt-PT" b="1" dirty="0">
              <a:solidFill>
                <a:srgbClr val="BCC0C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-29503" y="1535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5" name="Conexão reta 44">
            <a:hlinkClick r:id="rId5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466997" y="390889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5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-2700000">
            <a:off x="466998" y="390888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395492" y="747713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395492" y="1281387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388349" y="1812680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374062" y="2329685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-29502" y="4146746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374062" y="2860978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310515" y="3157068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324803" y="3635487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388349" y="3521785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3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36240" y="3598906"/>
            <a:ext cx="221860" cy="219475"/>
          </a:xfrm>
          <a:prstGeom prst="rect">
            <a:avLst/>
          </a:prstGeom>
        </p:spPr>
      </p:pic>
      <p:pic>
        <p:nvPicPr>
          <p:cNvPr id="25" name="Imagem 24">
            <a:hlinkClick r:id="rId15" action="ppaction://hlinksldjump"/>
            <a:extLst>
              <a:ext uri="{FF2B5EF4-FFF2-40B4-BE49-F238E27FC236}">
                <a16:creationId xmlns:a16="http://schemas.microsoft.com/office/drawing/2014/main" id="{4BBFFB83-742E-5B67-63E4-5CCC403ABE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4" y="707750"/>
            <a:ext cx="821532" cy="4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1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56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220848"/>
            </a:gs>
            <a:gs pos="0">
              <a:srgbClr val="3F034D"/>
            </a:gs>
            <a:gs pos="79876">
              <a:schemeClr val="tx1"/>
            </a:gs>
            <a:gs pos="61000">
              <a:srgbClr val="04031B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729987F-E8CF-2063-F48A-C8DB7C1087A8}"/>
              </a:ext>
            </a:extLst>
          </p:cNvPr>
          <p:cNvSpPr txBox="1"/>
          <p:nvPr/>
        </p:nvSpPr>
        <p:spPr>
          <a:xfrm>
            <a:off x="3509683" y="995988"/>
            <a:ext cx="517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Std Md" panose="020B0602020202020204" pitchFamily="34" charset="0"/>
              </a:rPr>
              <a:t>As melhores histórias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311BA8-8234-8175-AADB-0FCE95FCD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86" y="1613752"/>
            <a:ext cx="1917695" cy="1107787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40DD1AC-30F1-27FF-AEC0-D159AA51B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153" y="1628297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BB28692-4EC8-34AF-0A28-DA2321275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697" y="1628294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C75AE5D-D003-76D9-A95B-4644DC8A9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697" y="3062114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7D067FF-13A5-F04F-ACFD-1B219C00D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153" y="3061561"/>
            <a:ext cx="1917695" cy="1079809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783AEC4-A645-E690-A925-2EDFD23E6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185" y="3062114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3A18A55-7617-DD14-3DC5-18D44FFB9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241" y="1628560"/>
            <a:ext cx="1917695" cy="1078170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F2C4DF1-B59D-7116-5CEE-D7AA71C910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241" y="3062112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844C038-C9F9-D403-E5F0-D57094F091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219" y="3062114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2941"/>
              </a:srgb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BD3428E-C5D2-C2A7-B25F-131ACF09F0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219" y="1628294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199F02E-E780-5ABB-C5B6-8C89FFF20E7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9000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"/>
          <a:stretch/>
        </p:blipFill>
        <p:spPr>
          <a:xfrm>
            <a:off x="0" y="4901623"/>
            <a:ext cx="12192000" cy="3506050"/>
          </a:xfrm>
          <a:prstGeom prst="rect">
            <a:avLst/>
          </a:prstGeom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BF3B7CB-6347-3087-57D4-02750F3B04F2}"/>
              </a:ext>
            </a:extLst>
          </p:cNvPr>
          <p:cNvSpPr/>
          <p:nvPr/>
        </p:nvSpPr>
        <p:spPr>
          <a:xfrm>
            <a:off x="0" y="0"/>
            <a:ext cx="12192000" cy="661041"/>
          </a:xfrm>
          <a:prstGeom prst="rect">
            <a:avLst/>
          </a:prstGeom>
          <a:solidFill>
            <a:srgbClr val="0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8EAEC0-DBC1-27A0-7175-4E3B8D1AD8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3" y="-27144"/>
            <a:ext cx="1964302" cy="64546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741BC0-AF37-A4F1-AC60-52BB0F6D8A5A}"/>
              </a:ext>
            </a:extLst>
          </p:cNvPr>
          <p:cNvSpPr txBox="1"/>
          <p:nvPr/>
        </p:nvSpPr>
        <p:spPr>
          <a:xfrm>
            <a:off x="7544697" y="200405"/>
            <a:ext cx="211354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100" spc="2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INICIAR SESSÃO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7AF372A-6C7C-EC6F-8595-AC23C1E96D73}"/>
              </a:ext>
            </a:extLst>
          </p:cNvPr>
          <p:cNvGrpSpPr/>
          <p:nvPr/>
        </p:nvGrpSpPr>
        <p:grpSpPr>
          <a:xfrm>
            <a:off x="9846698" y="83675"/>
            <a:ext cx="1964302" cy="577366"/>
            <a:chOff x="9846698" y="83675"/>
            <a:chExt cx="1964302" cy="577366"/>
          </a:xfrm>
        </p:grpSpPr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97814621-2F48-F571-05AF-1F8822EC9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53292" r="97806">
                          <a14:foregroundMark x1="54232" y1="66000" x2="53918" y2="66000"/>
                          <a14:foregroundMark x1="53918" y1="66000" x2="57053" y2="70000"/>
                          <a14:foregroundMark x1="95298" y1="72000" x2="95298" y2="24000"/>
                          <a14:foregroundMark x1="96552" y1="58000" x2="96865" y2="34000"/>
                          <a14:foregroundMark x1="97806" y1="52000" x2="97179" y2="3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4"/>
            <a:stretch/>
          </p:blipFill>
          <p:spPr>
            <a:xfrm>
              <a:off x="9846698" y="83675"/>
              <a:ext cx="1964302" cy="577366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0C82D60-DA24-9417-DA3B-E3C9BFB7A5B9}"/>
                </a:ext>
              </a:extLst>
            </p:cNvPr>
            <p:cNvSpPr txBox="1"/>
            <p:nvPr/>
          </p:nvSpPr>
          <p:spPr>
            <a:xfrm>
              <a:off x="9984058" y="203352"/>
              <a:ext cx="1689582" cy="289441"/>
            </a:xfrm>
            <a:prstGeom prst="roundRect">
              <a:avLst/>
            </a:prstGeom>
            <a:solidFill>
              <a:srgbClr val="B535F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100" spc="200" dirty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SUBSCREVER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Pré-visualização de Diapositivo 39">
                <a:extLst>
                  <a:ext uri="{FF2B5EF4-FFF2-40B4-BE49-F238E27FC236}">
                    <a16:creationId xmlns:a16="http://schemas.microsoft.com/office/drawing/2014/main" id="{02D3C769-A03C-4995-AF4F-26BEE7F84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0817650"/>
                  </p:ext>
                </p:extLst>
              </p:nvPr>
            </p:nvGraphicFramePr>
            <p:xfrm>
              <a:off x="7801341" y="-44586"/>
              <a:ext cx="1600256" cy="859164"/>
            </p:xfrm>
            <a:graphic>
              <a:graphicData uri="http://schemas.microsoft.com/office/powerpoint/2016/slidezoom">
                <pslz:sldZm>
                  <pslz:sldZmObj sldId="259" cId="1412920876">
                    <pslz:zmPr id="{4748384D-515C-47C3-8F9D-8DE6B037DEB8}" returnToParent="0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00256" cy="85916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Pré-visualização de Diapositivo 39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2D3C769-A03C-4995-AF4F-26BEE7F84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1341" y="-44586"/>
                <a:ext cx="1600256" cy="85916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50" name="Imagem 49">
            <a:hlinkClick r:id="rId20" action="ppaction://hlinksldjump"/>
            <a:extLst>
              <a:ext uri="{FF2B5EF4-FFF2-40B4-BE49-F238E27FC236}">
                <a16:creationId xmlns:a16="http://schemas.microsoft.com/office/drawing/2014/main" id="{32B4101B-26A0-ADA2-18D6-FEFB8350FC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63" y="4301725"/>
            <a:ext cx="573074" cy="438950"/>
          </a:xfrm>
          <a:prstGeom prst="rect">
            <a:avLst/>
          </a:prstGeom>
        </p:spPr>
      </p:pic>
      <p:pic>
        <p:nvPicPr>
          <p:cNvPr id="51" name="Imagem 50">
            <a:hlinkClick r:id="rId22" action="ppaction://hlinksldjump"/>
            <a:extLst>
              <a:ext uri="{FF2B5EF4-FFF2-40B4-BE49-F238E27FC236}">
                <a16:creationId xmlns:a16="http://schemas.microsoft.com/office/drawing/2014/main" id="{52C7FE8A-BE1A-10E3-A1D9-68B814E8BA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809463" y="8631634"/>
            <a:ext cx="573074" cy="43895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0744365-DDA6-97C6-838D-0F541B0A4273}"/>
              </a:ext>
            </a:extLst>
          </p:cNvPr>
          <p:cNvGrpSpPr/>
          <p:nvPr/>
        </p:nvGrpSpPr>
        <p:grpSpPr>
          <a:xfrm>
            <a:off x="619040" y="9749827"/>
            <a:ext cx="10953918" cy="2686738"/>
            <a:chOff x="619040" y="1253527"/>
            <a:chExt cx="10953918" cy="2686738"/>
          </a:xfrm>
        </p:grpSpPr>
        <p:pic>
          <p:nvPicPr>
            <p:cNvPr id="4" name="Picture 2" descr="devices">
              <a:extLst>
                <a:ext uri="{FF2B5EF4-FFF2-40B4-BE49-F238E27FC236}">
                  <a16:creationId xmlns:a16="http://schemas.microsoft.com/office/drawing/2014/main" id="{F3F9AEAA-5BAB-E38A-0D4B-F8828613D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39" y="1253527"/>
              <a:ext cx="2809875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offline">
              <a:extLst>
                <a:ext uri="{FF2B5EF4-FFF2-40B4-BE49-F238E27FC236}">
                  <a16:creationId xmlns:a16="http://schemas.microsoft.com/office/drawing/2014/main" id="{28A894A4-65F7-366E-EA61-EACECA616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986" y="1253527"/>
              <a:ext cx="2809875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ustom spaces">
              <a:extLst>
                <a:ext uri="{FF2B5EF4-FFF2-40B4-BE49-F238E27FC236}">
                  <a16:creationId xmlns:a16="http://schemas.microsoft.com/office/drawing/2014/main" id="{0ACD2ABF-9DED-A404-553A-B523B38CD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063" y="1253528"/>
              <a:ext cx="2809875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75596C3-8149-A549-EC23-97686C0C9319}"/>
                </a:ext>
              </a:extLst>
            </p:cNvPr>
            <p:cNvSpPr txBox="1"/>
            <p:nvPr/>
          </p:nvSpPr>
          <p:spPr>
            <a:xfrm>
              <a:off x="619040" y="2863252"/>
              <a:ext cx="379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b="1" dirty="0" err="1">
                  <a:solidFill>
                    <a:schemeClr val="bg1"/>
                  </a:solidFill>
                  <a:latin typeface="ITC Avant Garde Std Md" panose="020B0602020202020204" pitchFamily="34" charset="0"/>
                </a:rPr>
                <a:t>Streaming</a:t>
              </a:r>
              <a:r>
                <a:rPr lang="pt-PT" b="1" dirty="0">
                  <a:solidFill>
                    <a:schemeClr val="bg1"/>
                  </a:solidFill>
                  <a:latin typeface="ITC Avant Garde Std Md" panose="020B0602020202020204" pitchFamily="34" charset="0"/>
                </a:rPr>
                <a:t> em simultâneo</a:t>
              </a:r>
            </a:p>
          </p:txBody>
        </p:sp>
        <p:cxnSp>
          <p:nvCxnSpPr>
            <p:cNvPr id="8" name="Conexão reta 7">
              <a:extLst>
                <a:ext uri="{FF2B5EF4-FFF2-40B4-BE49-F238E27FC236}">
                  <a16:creationId xmlns:a16="http://schemas.microsoft.com/office/drawing/2014/main" id="{3AEB4B34-15A2-4874-B170-6F38BA980F2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350" y="3296602"/>
              <a:ext cx="649744" cy="0"/>
            </a:xfrm>
            <a:prstGeom prst="line">
              <a:avLst/>
            </a:prstGeom>
            <a:ln w="25400">
              <a:solidFill>
                <a:srgbClr val="B50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4BAE6FC-2E69-3DD2-EE59-DED318E818E2}"/>
                </a:ext>
              </a:extLst>
            </p:cNvPr>
            <p:cNvSpPr txBox="1"/>
            <p:nvPr/>
          </p:nvSpPr>
          <p:spPr>
            <a:xfrm>
              <a:off x="1051572" y="3330957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0" i="0" dirty="0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Veja em três ecrãs diferentes ao mesmo tempo.</a:t>
              </a:r>
              <a:endParaRPr lang="pt-PT" sz="1400" dirty="0">
                <a:latin typeface="ITC Avant Garde Std Md" panose="020B0602020202020204" pitchFamily="34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27DA9E7-ACD0-9063-445F-F738470072C3}"/>
                </a:ext>
              </a:extLst>
            </p:cNvPr>
            <p:cNvSpPr txBox="1"/>
            <p:nvPr/>
          </p:nvSpPr>
          <p:spPr>
            <a:xfrm>
              <a:off x="4223599" y="2863252"/>
              <a:ext cx="379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b="1" dirty="0">
                  <a:solidFill>
                    <a:schemeClr val="bg1"/>
                  </a:solidFill>
                  <a:latin typeface="ITC Avant Garde Std Md" panose="020B0602020202020204" pitchFamily="34" charset="0"/>
                </a:rPr>
                <a:t>Perfis Personalizados</a:t>
              </a:r>
            </a:p>
          </p:txBody>
        </p: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E208D452-E9E6-96A9-2492-22FE02A5F5C4}"/>
                </a:ext>
              </a:extLst>
            </p:cNvPr>
            <p:cNvCxnSpPr>
              <a:cxnSpLocks/>
            </p:cNvCxnSpPr>
            <p:nvPr/>
          </p:nvCxnSpPr>
          <p:spPr>
            <a:xfrm>
              <a:off x="5771128" y="3294243"/>
              <a:ext cx="649744" cy="0"/>
            </a:xfrm>
            <a:prstGeom prst="line">
              <a:avLst/>
            </a:prstGeom>
            <a:ln w="25400">
              <a:solidFill>
                <a:srgbClr val="B50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F451B90-8EBE-1691-DC30-5182463F7F0E}"/>
                </a:ext>
              </a:extLst>
            </p:cNvPr>
            <p:cNvSpPr txBox="1"/>
            <p:nvPr/>
          </p:nvSpPr>
          <p:spPr>
            <a:xfrm>
              <a:off x="4705350" y="3330957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0" i="0" dirty="0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Adiciona até 5 perfis para adultos ou perfis </a:t>
              </a:r>
              <a:r>
                <a:rPr lang="pt-PT" sz="1400" b="0" i="0" dirty="0" err="1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kids</a:t>
              </a:r>
              <a:r>
                <a:rPr lang="pt-PT" sz="1400" b="0" i="0" dirty="0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.</a:t>
              </a:r>
              <a:endParaRPr lang="pt-PT" sz="1400" dirty="0">
                <a:latin typeface="ITC Avant Garde Std Md" panose="020B0602020202020204" pitchFamily="34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F7530C5-B782-7D98-8601-C39FFA385FF9}"/>
                </a:ext>
              </a:extLst>
            </p:cNvPr>
            <p:cNvSpPr txBox="1"/>
            <p:nvPr/>
          </p:nvSpPr>
          <p:spPr>
            <a:xfrm>
              <a:off x="7780887" y="2865676"/>
              <a:ext cx="37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b="1" dirty="0">
                  <a:solidFill>
                    <a:schemeClr val="bg1"/>
                  </a:solidFill>
                  <a:latin typeface="ITC Avant Garde Std Md" panose="020B0602020202020204" pitchFamily="34" charset="0"/>
                </a:rPr>
                <a:t>Faça download e veja onde quiser</a:t>
              </a:r>
            </a:p>
          </p:txBody>
        </p: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A5A2EBF9-EDE3-0F33-4198-4CDD90E16B81}"/>
                </a:ext>
              </a:extLst>
            </p:cNvPr>
            <p:cNvCxnSpPr>
              <a:cxnSpLocks/>
            </p:cNvCxnSpPr>
            <p:nvPr/>
          </p:nvCxnSpPr>
          <p:spPr>
            <a:xfrm>
              <a:off x="9418952" y="3573643"/>
              <a:ext cx="649744" cy="0"/>
            </a:xfrm>
            <a:prstGeom prst="line">
              <a:avLst/>
            </a:prstGeom>
            <a:ln w="25400">
              <a:solidFill>
                <a:srgbClr val="B50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F5C03E8-5C22-43BD-0618-11E5BBED978F}"/>
                </a:ext>
              </a:extLst>
            </p:cNvPr>
            <p:cNvSpPr txBox="1"/>
            <p:nvPr/>
          </p:nvSpPr>
          <p:spPr>
            <a:xfrm>
              <a:off x="8326626" y="3632488"/>
              <a:ext cx="2918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0" i="0" dirty="0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Veja o que quiser, onde quiser.</a:t>
              </a:r>
              <a:endParaRPr lang="pt-PT" sz="1400" dirty="0">
                <a:latin typeface="ITC Avant Garde Std Md" panose="020B0602020202020204" pitchFamily="34" charset="0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A3ED84D2-8641-E92C-A8EA-51EDB1D02ECB}"/>
              </a:ext>
            </a:extLst>
          </p:cNvPr>
          <p:cNvGrpSpPr/>
          <p:nvPr/>
        </p:nvGrpSpPr>
        <p:grpSpPr>
          <a:xfrm>
            <a:off x="-270" y="12743571"/>
            <a:ext cx="12192270" cy="2451982"/>
            <a:chOff x="-270" y="4412371"/>
            <a:chExt cx="12192270" cy="2451982"/>
          </a:xfrm>
        </p:grpSpPr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B82AA8B6-7054-E448-4C25-2924D43EB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"/>
            <a:stretch/>
          </p:blipFill>
          <p:spPr>
            <a:xfrm>
              <a:off x="0" y="4427051"/>
              <a:ext cx="12192000" cy="2430949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EC49E671-2244-9153-C0CF-7A6E6E6AD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887" b="16"/>
            <a:stretch/>
          </p:blipFill>
          <p:spPr>
            <a:xfrm>
              <a:off x="-270" y="4418723"/>
              <a:ext cx="3793979" cy="2445630"/>
            </a:xfrm>
            <a:custGeom>
              <a:avLst/>
              <a:gdLst>
                <a:gd name="connsiteX0" fmla="*/ 0 w 3793363"/>
                <a:gd name="connsiteY0" fmla="*/ 0 h 2430553"/>
                <a:gd name="connsiteX1" fmla="*/ 3793363 w 3793363"/>
                <a:gd name="connsiteY1" fmla="*/ 0 h 2430553"/>
                <a:gd name="connsiteX2" fmla="*/ 3519226 w 3793363"/>
                <a:gd name="connsiteY2" fmla="*/ 2427371 h 2430553"/>
                <a:gd name="connsiteX3" fmla="*/ 1864 w 3793363"/>
                <a:gd name="connsiteY3" fmla="*/ 2430553 h 243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3363" h="2430553">
                  <a:moveTo>
                    <a:pt x="0" y="0"/>
                  </a:moveTo>
                  <a:lnTo>
                    <a:pt x="3793363" y="0"/>
                  </a:lnTo>
                  <a:lnTo>
                    <a:pt x="3519226" y="2427371"/>
                  </a:lnTo>
                  <a:lnTo>
                    <a:pt x="1864" y="2430553"/>
                  </a:lnTo>
                  <a:close/>
                </a:path>
              </a:pathLst>
            </a:custGeom>
          </p:spPr>
        </p:pic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B46E712A-F3CD-F071-9973-8336714D1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2" t="800" r="54920"/>
            <a:stretch/>
          </p:blipFill>
          <p:spPr>
            <a:xfrm>
              <a:off x="3567962" y="4419112"/>
              <a:ext cx="1879600" cy="2443262"/>
            </a:xfrm>
            <a:custGeom>
              <a:avLst/>
              <a:gdLst>
                <a:gd name="connsiteX0" fmla="*/ 1867637 w 1867637"/>
                <a:gd name="connsiteY0" fmla="*/ 0 h 2411509"/>
                <a:gd name="connsiteX1" fmla="*/ 1586482 w 1867637"/>
                <a:gd name="connsiteY1" fmla="*/ 2411509 h 2411509"/>
                <a:gd name="connsiteX2" fmla="*/ 0 w 1867637"/>
                <a:gd name="connsiteY2" fmla="*/ 2411509 h 2411509"/>
                <a:gd name="connsiteX3" fmla="*/ 279344 w 1867637"/>
                <a:gd name="connsiteY3" fmla="*/ 2383 h 241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7637" h="2411509">
                  <a:moveTo>
                    <a:pt x="1867637" y="0"/>
                  </a:moveTo>
                  <a:lnTo>
                    <a:pt x="1586482" y="2411509"/>
                  </a:lnTo>
                  <a:lnTo>
                    <a:pt x="0" y="2411509"/>
                  </a:lnTo>
                  <a:lnTo>
                    <a:pt x="279344" y="2383"/>
                  </a:lnTo>
                  <a:close/>
                </a:path>
              </a:pathLst>
            </a:cu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397A664A-6B5C-6EB4-ED9E-8E0646605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56" t="343" r="41338"/>
            <a:stretch/>
          </p:blipFill>
          <p:spPr>
            <a:xfrm>
              <a:off x="5208177" y="4417133"/>
              <a:ext cx="1878421" cy="2439279"/>
            </a:xfrm>
            <a:custGeom>
              <a:avLst/>
              <a:gdLst>
                <a:gd name="connsiteX0" fmla="*/ 287747 w 1878421"/>
                <a:gd name="connsiteY0" fmla="*/ 0 h 2422618"/>
                <a:gd name="connsiteX1" fmla="*/ 1878421 w 1878421"/>
                <a:gd name="connsiteY1" fmla="*/ 2379 h 2422618"/>
                <a:gd name="connsiteX2" fmla="*/ 1595973 w 1878421"/>
                <a:gd name="connsiteY2" fmla="*/ 2422618 h 2422618"/>
                <a:gd name="connsiteX3" fmla="*/ 0 w 1878421"/>
                <a:gd name="connsiteY3" fmla="*/ 2422618 h 242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8421" h="2422618">
                  <a:moveTo>
                    <a:pt x="287747" y="0"/>
                  </a:moveTo>
                  <a:lnTo>
                    <a:pt x="1878421" y="2379"/>
                  </a:lnTo>
                  <a:lnTo>
                    <a:pt x="1595973" y="2422618"/>
                  </a:lnTo>
                  <a:lnTo>
                    <a:pt x="0" y="2422618"/>
                  </a:lnTo>
                  <a:close/>
                </a:path>
              </a:pathLst>
            </a:custGeom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D893C305-1531-4332-C81B-DCCB289BB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50" t="724" r="28054"/>
            <a:stretch/>
          </p:blipFill>
          <p:spPr>
            <a:xfrm>
              <a:off x="6853216" y="4412371"/>
              <a:ext cx="1903434" cy="2445629"/>
            </a:xfrm>
            <a:custGeom>
              <a:avLst/>
              <a:gdLst>
                <a:gd name="connsiteX0" fmla="*/ 286459 w 1877133"/>
                <a:gd name="connsiteY0" fmla="*/ 0 h 2413347"/>
                <a:gd name="connsiteX1" fmla="*/ 1877133 w 1877133"/>
                <a:gd name="connsiteY1" fmla="*/ 2381 h 2413347"/>
                <a:gd name="connsiteX2" fmla="*/ 1595950 w 1877133"/>
                <a:gd name="connsiteY2" fmla="*/ 2413347 h 2413347"/>
                <a:gd name="connsiteX3" fmla="*/ 0 w 1877133"/>
                <a:gd name="connsiteY3" fmla="*/ 2413347 h 24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7133" h="2413347">
                  <a:moveTo>
                    <a:pt x="286459" y="0"/>
                  </a:moveTo>
                  <a:lnTo>
                    <a:pt x="1877133" y="2381"/>
                  </a:lnTo>
                  <a:lnTo>
                    <a:pt x="1595950" y="2413347"/>
                  </a:lnTo>
                  <a:lnTo>
                    <a:pt x="0" y="2413347"/>
                  </a:lnTo>
                  <a:close/>
                </a:path>
              </a:pathLst>
            </a:cu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607D5EEF-8DA0-29C2-F0A6-CC2940AC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2" t="106"/>
            <a:stretch/>
          </p:blipFill>
          <p:spPr>
            <a:xfrm>
              <a:off x="8498048" y="4415545"/>
              <a:ext cx="3693952" cy="2439279"/>
            </a:xfrm>
            <a:custGeom>
              <a:avLst/>
              <a:gdLst>
                <a:gd name="connsiteX0" fmla="*/ 288243 w 3693952"/>
                <a:gd name="connsiteY0" fmla="*/ 0 h 2428370"/>
                <a:gd name="connsiteX1" fmla="*/ 3693952 w 3693952"/>
                <a:gd name="connsiteY1" fmla="*/ 2371 h 2428370"/>
                <a:gd name="connsiteX2" fmla="*/ 3693952 w 3693952"/>
                <a:gd name="connsiteY2" fmla="*/ 1913028 h 2428370"/>
                <a:gd name="connsiteX3" fmla="*/ 3690255 w 3693952"/>
                <a:gd name="connsiteY3" fmla="*/ 2426187 h 2428370"/>
                <a:gd name="connsiteX4" fmla="*/ 2675472 w 3693952"/>
                <a:gd name="connsiteY4" fmla="*/ 2428370 h 2428370"/>
                <a:gd name="connsiteX5" fmla="*/ 0 w 3693952"/>
                <a:gd name="connsiteY5" fmla="*/ 2428370 h 24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52" h="2428370">
                  <a:moveTo>
                    <a:pt x="288243" y="0"/>
                  </a:moveTo>
                  <a:lnTo>
                    <a:pt x="3693952" y="2371"/>
                  </a:lnTo>
                  <a:lnTo>
                    <a:pt x="3693952" y="1913028"/>
                  </a:lnTo>
                  <a:lnTo>
                    <a:pt x="3690255" y="2426187"/>
                  </a:lnTo>
                  <a:lnTo>
                    <a:pt x="2675472" y="2428370"/>
                  </a:lnTo>
                  <a:lnTo>
                    <a:pt x="0" y="242837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8599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220848"/>
            </a:gs>
            <a:gs pos="0">
              <a:srgbClr val="3F034D"/>
            </a:gs>
            <a:gs pos="65000">
              <a:srgbClr val="04031F"/>
            </a:gs>
            <a:gs pos="34000">
              <a:srgbClr val="100947"/>
            </a:gs>
            <a:gs pos="100000">
              <a:srgbClr val="01010B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729987F-E8CF-2063-F48A-C8DB7C1087A8}"/>
              </a:ext>
            </a:extLst>
          </p:cNvPr>
          <p:cNvSpPr txBox="1"/>
          <p:nvPr/>
        </p:nvSpPr>
        <p:spPr>
          <a:xfrm>
            <a:off x="3509683" y="-7502158"/>
            <a:ext cx="517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Std Md" panose="020B0602020202020204" pitchFamily="34" charset="0"/>
              </a:rPr>
              <a:t>As melhores histórias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311BA8-8234-8175-AADB-0FCE95FCD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86" y="-6941544"/>
            <a:ext cx="1917695" cy="1107787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40DD1AC-30F1-27FF-AEC0-D159AA51B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153" y="-6926999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BB28692-4EC8-34AF-0A28-DA2321275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697" y="-6927002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C75AE5D-D003-76D9-A95B-4644DC8A9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697" y="-5493182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7D067FF-13A5-F04F-ACFD-1B219C00D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153" y="-5493735"/>
            <a:ext cx="1917695" cy="1079809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783AEC4-A645-E690-A925-2EDFD23E6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185" y="-5493182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3A18A55-7617-DD14-3DC5-18D44FFB9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241" y="-6926736"/>
            <a:ext cx="1917695" cy="1078170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F2C4DF1-B59D-7116-5CEE-D7AA71C910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241" y="-5493183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844C038-C9F9-D403-E5F0-D57094F091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219" y="-5493182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2941"/>
              </a:srgb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BD3428E-C5D2-C2A7-B25F-131ACF09F0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219" y="-6927002"/>
            <a:ext cx="1917695" cy="1078703"/>
          </a:xfrm>
          <a:prstGeom prst="rect">
            <a:avLst/>
          </a:prstGeom>
          <a:effectLst>
            <a:outerShdw blurRad="215900" dist="38100" dir="2700000" sx="104000" sy="104000" algn="tl" rotWithShape="0">
              <a:srgbClr val="66057D">
                <a:alpha val="33000"/>
              </a:srgbClr>
            </a:outerShdw>
          </a:effec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199F02E-E780-5ABB-C5B6-8C89FFF20E7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9000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"/>
          <a:stretch/>
        </p:blipFill>
        <p:spPr>
          <a:xfrm>
            <a:off x="11907" y="-3952995"/>
            <a:ext cx="12192000" cy="3506050"/>
          </a:xfrm>
          <a:prstGeom prst="rect">
            <a:avLst/>
          </a:prstGeom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BF3B7CB-6347-3087-57D4-02750F3B04F2}"/>
              </a:ext>
            </a:extLst>
          </p:cNvPr>
          <p:cNvSpPr/>
          <p:nvPr/>
        </p:nvSpPr>
        <p:spPr>
          <a:xfrm>
            <a:off x="0" y="0"/>
            <a:ext cx="12192000" cy="661041"/>
          </a:xfrm>
          <a:prstGeom prst="rect">
            <a:avLst/>
          </a:prstGeom>
          <a:solidFill>
            <a:srgbClr val="0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8EAEC0-DBC1-27A0-7175-4E3B8D1AD8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3" y="-27144"/>
            <a:ext cx="1964302" cy="64546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741BC0-AF37-A4F1-AC60-52BB0F6D8A5A}"/>
              </a:ext>
            </a:extLst>
          </p:cNvPr>
          <p:cNvSpPr txBox="1"/>
          <p:nvPr/>
        </p:nvSpPr>
        <p:spPr>
          <a:xfrm>
            <a:off x="7544697" y="200405"/>
            <a:ext cx="211354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100" spc="2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INICIAR SESSÃO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Pré-visualização de Diapositivo 5">
                <a:extLst>
                  <a:ext uri="{FF2B5EF4-FFF2-40B4-BE49-F238E27FC236}">
                    <a16:creationId xmlns:a16="http://schemas.microsoft.com/office/drawing/2014/main" id="{354F842E-6237-1558-8823-7D10099361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3533266"/>
                  </p:ext>
                </p:extLst>
              </p:nvPr>
            </p:nvGraphicFramePr>
            <p:xfrm>
              <a:off x="7801341" y="-44586"/>
              <a:ext cx="1600256" cy="859164"/>
            </p:xfrm>
            <a:graphic>
              <a:graphicData uri="http://schemas.microsoft.com/office/powerpoint/2016/slidezoom">
                <pslz:sldZm>
                  <pslz:sldZmObj sldId="259" cId="1412920876">
                    <pslz:zmPr id="{4748384D-515C-47C3-8F9D-8DE6B037DEB8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00256" cy="85916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Pré-visualização de Diapositivo 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354F842E-6237-1558-8823-7D10099361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1341" y="-44586"/>
                <a:ext cx="1600256" cy="85916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02022E2-63C5-DA49-B5B4-DAAED9DB48AF}"/>
              </a:ext>
            </a:extLst>
          </p:cNvPr>
          <p:cNvGrpSpPr/>
          <p:nvPr/>
        </p:nvGrpSpPr>
        <p:grpSpPr>
          <a:xfrm>
            <a:off x="9846698" y="83675"/>
            <a:ext cx="1964302" cy="577366"/>
            <a:chOff x="9846698" y="83675"/>
            <a:chExt cx="1964302" cy="57736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1AAB165-B6A9-1567-B625-58DED8E65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53292" r="97806">
                          <a14:foregroundMark x1="54232" y1="66000" x2="53918" y2="66000"/>
                          <a14:foregroundMark x1="53918" y1="66000" x2="57053" y2="70000"/>
                          <a14:foregroundMark x1="95298" y1="72000" x2="95298" y2="24000"/>
                          <a14:foregroundMark x1="96552" y1="58000" x2="96865" y2="34000"/>
                          <a14:foregroundMark x1="97806" y1="52000" x2="97179" y2="3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4"/>
            <a:stretch/>
          </p:blipFill>
          <p:spPr>
            <a:xfrm>
              <a:off x="9846698" y="83675"/>
              <a:ext cx="1964302" cy="577366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1CAB7F4-7023-B3A2-D207-E26B81236B8D}"/>
                </a:ext>
              </a:extLst>
            </p:cNvPr>
            <p:cNvSpPr txBox="1"/>
            <p:nvPr/>
          </p:nvSpPr>
          <p:spPr>
            <a:xfrm>
              <a:off x="9984058" y="203352"/>
              <a:ext cx="1689582" cy="289441"/>
            </a:xfrm>
            <a:prstGeom prst="roundRect">
              <a:avLst/>
            </a:prstGeom>
            <a:solidFill>
              <a:srgbClr val="B535F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100" spc="200" dirty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SUBSCREVER</a:t>
              </a:r>
            </a:p>
          </p:txBody>
        </p:sp>
      </p:grpSp>
      <p:pic>
        <p:nvPicPr>
          <p:cNvPr id="29" name="Imagem 28">
            <a:hlinkClick r:id="rId20" action="ppaction://hlinksldjump"/>
            <a:extLst>
              <a:ext uri="{FF2B5EF4-FFF2-40B4-BE49-F238E27FC236}">
                <a16:creationId xmlns:a16="http://schemas.microsoft.com/office/drawing/2014/main" id="{78D3595E-3B13-6ECC-A54D-65DC98E7BC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63" y="-4404125"/>
            <a:ext cx="573074" cy="438950"/>
          </a:xfrm>
          <a:prstGeom prst="rect">
            <a:avLst/>
          </a:prstGeom>
        </p:spPr>
      </p:pic>
      <p:pic>
        <p:nvPicPr>
          <p:cNvPr id="30" name="Imagem 29">
            <a:hlinkClick r:id="rId22" action="ppaction://hlinksldjump"/>
            <a:extLst>
              <a:ext uri="{FF2B5EF4-FFF2-40B4-BE49-F238E27FC236}">
                <a16:creationId xmlns:a16="http://schemas.microsoft.com/office/drawing/2014/main" id="{B8C6AE19-20FC-5A6C-F4E1-7228C84FBB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809463" y="776478"/>
            <a:ext cx="573074" cy="438950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FA9E0145-6E41-3D4A-B012-8699FBF2E185}"/>
              </a:ext>
            </a:extLst>
          </p:cNvPr>
          <p:cNvGrpSpPr/>
          <p:nvPr/>
        </p:nvGrpSpPr>
        <p:grpSpPr>
          <a:xfrm>
            <a:off x="619041" y="1367827"/>
            <a:ext cx="10953918" cy="2686738"/>
            <a:chOff x="619040" y="1253527"/>
            <a:chExt cx="10953918" cy="2686738"/>
          </a:xfrm>
        </p:grpSpPr>
        <p:pic>
          <p:nvPicPr>
            <p:cNvPr id="1026" name="Picture 2" descr="devices">
              <a:extLst>
                <a:ext uri="{FF2B5EF4-FFF2-40B4-BE49-F238E27FC236}">
                  <a16:creationId xmlns:a16="http://schemas.microsoft.com/office/drawing/2014/main" id="{DD6E8FC6-0238-E9DC-5C0D-17970E263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139" y="1253527"/>
              <a:ext cx="2809875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ffline">
              <a:extLst>
                <a:ext uri="{FF2B5EF4-FFF2-40B4-BE49-F238E27FC236}">
                  <a16:creationId xmlns:a16="http://schemas.microsoft.com/office/drawing/2014/main" id="{B005C3EF-E9C2-CD70-97A3-AF8F140A0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986" y="1253527"/>
              <a:ext cx="2809875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ustom spaces">
              <a:extLst>
                <a:ext uri="{FF2B5EF4-FFF2-40B4-BE49-F238E27FC236}">
                  <a16:creationId xmlns:a16="http://schemas.microsoft.com/office/drawing/2014/main" id="{09170626-4906-C6DF-B8B8-05D80C186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063" y="1253528"/>
              <a:ext cx="2809875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A641F3B-D48A-8E89-052D-AFC620832F2C}"/>
                </a:ext>
              </a:extLst>
            </p:cNvPr>
            <p:cNvSpPr txBox="1"/>
            <p:nvPr/>
          </p:nvSpPr>
          <p:spPr>
            <a:xfrm>
              <a:off x="619040" y="2863252"/>
              <a:ext cx="379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b="1" dirty="0" err="1">
                  <a:solidFill>
                    <a:schemeClr val="bg1"/>
                  </a:solidFill>
                  <a:latin typeface="ITC Avant Garde Std Md" panose="020B0602020202020204" pitchFamily="34" charset="0"/>
                </a:rPr>
                <a:t>Streaming</a:t>
              </a:r>
              <a:r>
                <a:rPr lang="pt-PT" b="1" dirty="0">
                  <a:solidFill>
                    <a:schemeClr val="bg1"/>
                  </a:solidFill>
                  <a:latin typeface="ITC Avant Garde Std Md" panose="020B0602020202020204" pitchFamily="34" charset="0"/>
                </a:rPr>
                <a:t> em simultâneo</a:t>
              </a:r>
            </a:p>
          </p:txBody>
        </p:sp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A989BD28-2D8E-4F53-E1F1-911CAF60D65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350" y="3296602"/>
              <a:ext cx="649744" cy="0"/>
            </a:xfrm>
            <a:prstGeom prst="line">
              <a:avLst/>
            </a:prstGeom>
            <a:ln w="25400">
              <a:solidFill>
                <a:srgbClr val="B50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03DA54F-4743-0F7E-5F8B-C8C0C87D82D8}"/>
                </a:ext>
              </a:extLst>
            </p:cNvPr>
            <p:cNvSpPr txBox="1"/>
            <p:nvPr/>
          </p:nvSpPr>
          <p:spPr>
            <a:xfrm>
              <a:off x="1051572" y="3330957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0" i="0" dirty="0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Veja em três ecrãs diferentes ao mesmo tempo.</a:t>
              </a:r>
              <a:endParaRPr lang="pt-PT" sz="1400" dirty="0">
                <a:latin typeface="ITC Avant Garde Std Md" panose="020B0602020202020204" pitchFamily="34" charset="0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9889C456-2276-07CF-C3E3-4FE167D083C6}"/>
                </a:ext>
              </a:extLst>
            </p:cNvPr>
            <p:cNvSpPr txBox="1"/>
            <p:nvPr/>
          </p:nvSpPr>
          <p:spPr>
            <a:xfrm>
              <a:off x="4223599" y="2863252"/>
              <a:ext cx="379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b="1" dirty="0">
                  <a:solidFill>
                    <a:schemeClr val="bg1"/>
                  </a:solidFill>
                  <a:latin typeface="ITC Avant Garde Std Md" panose="020B0602020202020204" pitchFamily="34" charset="0"/>
                </a:rPr>
                <a:t>Perfis Personalizados</a:t>
              </a:r>
            </a:p>
          </p:txBody>
        </p: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3642948C-AEA6-1513-A0ED-7CFD6E80EED9}"/>
                </a:ext>
              </a:extLst>
            </p:cNvPr>
            <p:cNvCxnSpPr>
              <a:cxnSpLocks/>
            </p:cNvCxnSpPr>
            <p:nvPr/>
          </p:nvCxnSpPr>
          <p:spPr>
            <a:xfrm>
              <a:off x="5771128" y="3294243"/>
              <a:ext cx="649744" cy="0"/>
            </a:xfrm>
            <a:prstGeom prst="line">
              <a:avLst/>
            </a:prstGeom>
            <a:ln w="25400">
              <a:solidFill>
                <a:srgbClr val="B50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4CDBE99-11E2-FC43-E67A-FBF83F3983B3}"/>
                </a:ext>
              </a:extLst>
            </p:cNvPr>
            <p:cNvSpPr txBox="1"/>
            <p:nvPr/>
          </p:nvSpPr>
          <p:spPr>
            <a:xfrm>
              <a:off x="4705350" y="3330957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0" i="0" dirty="0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Adiciona até 5 perfis para adultos ou perfis </a:t>
              </a:r>
              <a:r>
                <a:rPr lang="pt-PT" sz="1400" b="0" i="0" dirty="0" err="1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kids</a:t>
              </a:r>
              <a:r>
                <a:rPr lang="pt-PT" sz="1400" b="0" i="0" dirty="0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.</a:t>
              </a:r>
              <a:endParaRPr lang="pt-PT" sz="1400" dirty="0">
                <a:latin typeface="ITC Avant Garde Std Md" panose="020B0602020202020204" pitchFamily="34" charset="0"/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60CF037C-A37A-0B1E-9ED1-93AED902AA39}"/>
                </a:ext>
              </a:extLst>
            </p:cNvPr>
            <p:cNvSpPr txBox="1"/>
            <p:nvPr/>
          </p:nvSpPr>
          <p:spPr>
            <a:xfrm>
              <a:off x="7780887" y="2865676"/>
              <a:ext cx="37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b="1" dirty="0">
                  <a:solidFill>
                    <a:schemeClr val="bg1"/>
                  </a:solidFill>
                  <a:latin typeface="ITC Avant Garde Std Md" panose="020B0602020202020204" pitchFamily="34" charset="0"/>
                </a:rPr>
                <a:t>Faça download e veja onde quiser</a:t>
              </a:r>
            </a:p>
          </p:txBody>
        </p:sp>
        <p:cxnSp>
          <p:nvCxnSpPr>
            <p:cNvPr id="45" name="Conexão reta 44">
              <a:extLst>
                <a:ext uri="{FF2B5EF4-FFF2-40B4-BE49-F238E27FC236}">
                  <a16:creationId xmlns:a16="http://schemas.microsoft.com/office/drawing/2014/main" id="{78246656-7CF7-7220-EBA5-8FF902857EC6}"/>
                </a:ext>
              </a:extLst>
            </p:cNvPr>
            <p:cNvCxnSpPr>
              <a:cxnSpLocks/>
            </p:cNvCxnSpPr>
            <p:nvPr/>
          </p:nvCxnSpPr>
          <p:spPr>
            <a:xfrm>
              <a:off x="9418952" y="3573643"/>
              <a:ext cx="649744" cy="0"/>
            </a:xfrm>
            <a:prstGeom prst="line">
              <a:avLst/>
            </a:prstGeom>
            <a:ln w="25400">
              <a:solidFill>
                <a:srgbClr val="B50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9E98223-56FF-9F8C-93E5-9367208DB235}"/>
                </a:ext>
              </a:extLst>
            </p:cNvPr>
            <p:cNvSpPr txBox="1"/>
            <p:nvPr/>
          </p:nvSpPr>
          <p:spPr>
            <a:xfrm>
              <a:off x="8326626" y="3632488"/>
              <a:ext cx="2918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0" i="0" dirty="0">
                  <a:solidFill>
                    <a:srgbClr val="FFFFFF"/>
                  </a:solidFill>
                  <a:effectLst/>
                  <a:latin typeface="ITC Avant Garde Std Md" panose="020B0602020202020204" pitchFamily="34" charset="0"/>
                </a:rPr>
                <a:t>Veja o que quiser, onde quiser.</a:t>
              </a:r>
              <a:endParaRPr lang="pt-PT" sz="1400" dirty="0">
                <a:latin typeface="ITC Avant Garde Std Md" panose="020B0602020202020204" pitchFamily="34" charset="0"/>
              </a:endParaRPr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1BCA71A8-5C6B-E2EF-012A-C9CBCC23BF68}"/>
              </a:ext>
            </a:extLst>
          </p:cNvPr>
          <p:cNvGrpSpPr/>
          <p:nvPr/>
        </p:nvGrpSpPr>
        <p:grpSpPr>
          <a:xfrm>
            <a:off x="-270" y="4412371"/>
            <a:ext cx="12192270" cy="2451982"/>
            <a:chOff x="-270" y="4412371"/>
            <a:chExt cx="12192270" cy="2451982"/>
          </a:xfrm>
        </p:grpSpPr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1CB1F06A-4BDA-EF48-1E01-97837FC68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"/>
            <a:stretch/>
          </p:blipFill>
          <p:spPr>
            <a:xfrm>
              <a:off x="0" y="4427051"/>
              <a:ext cx="12192000" cy="2430949"/>
            </a:xfrm>
            <a:prstGeom prst="rect">
              <a:avLst/>
            </a:prstGeom>
          </p:spPr>
        </p:pic>
        <p:pic>
          <p:nvPicPr>
            <p:cNvPr id="1031" name="Imagem 1030">
              <a:extLst>
                <a:ext uri="{FF2B5EF4-FFF2-40B4-BE49-F238E27FC236}">
                  <a16:creationId xmlns:a16="http://schemas.microsoft.com/office/drawing/2014/main" id="{B0E021EE-BB30-7F8E-2549-C5AFAF09E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887" b="16"/>
            <a:stretch/>
          </p:blipFill>
          <p:spPr>
            <a:xfrm>
              <a:off x="-270" y="4418723"/>
              <a:ext cx="3793979" cy="2445630"/>
            </a:xfrm>
            <a:custGeom>
              <a:avLst/>
              <a:gdLst>
                <a:gd name="connsiteX0" fmla="*/ 0 w 3793363"/>
                <a:gd name="connsiteY0" fmla="*/ 0 h 2430553"/>
                <a:gd name="connsiteX1" fmla="*/ 3793363 w 3793363"/>
                <a:gd name="connsiteY1" fmla="*/ 0 h 2430553"/>
                <a:gd name="connsiteX2" fmla="*/ 3519226 w 3793363"/>
                <a:gd name="connsiteY2" fmla="*/ 2427371 h 2430553"/>
                <a:gd name="connsiteX3" fmla="*/ 1864 w 3793363"/>
                <a:gd name="connsiteY3" fmla="*/ 2430553 h 243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3363" h="2430553">
                  <a:moveTo>
                    <a:pt x="0" y="0"/>
                  </a:moveTo>
                  <a:lnTo>
                    <a:pt x="3793363" y="0"/>
                  </a:lnTo>
                  <a:lnTo>
                    <a:pt x="3519226" y="2427371"/>
                  </a:lnTo>
                  <a:lnTo>
                    <a:pt x="1864" y="2430553"/>
                  </a:lnTo>
                  <a:close/>
                </a:path>
              </a:pathLst>
            </a:custGeom>
          </p:spPr>
        </p:pic>
        <p:pic>
          <p:nvPicPr>
            <p:cNvPr id="1034" name="Imagem 1033">
              <a:extLst>
                <a:ext uri="{FF2B5EF4-FFF2-40B4-BE49-F238E27FC236}">
                  <a16:creationId xmlns:a16="http://schemas.microsoft.com/office/drawing/2014/main" id="{962E8AFD-E365-0793-4CFD-C3C22B7CB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2" t="800" r="54920"/>
            <a:stretch/>
          </p:blipFill>
          <p:spPr>
            <a:xfrm>
              <a:off x="3567962" y="4419112"/>
              <a:ext cx="1879600" cy="2443262"/>
            </a:xfrm>
            <a:custGeom>
              <a:avLst/>
              <a:gdLst>
                <a:gd name="connsiteX0" fmla="*/ 1867637 w 1867637"/>
                <a:gd name="connsiteY0" fmla="*/ 0 h 2411509"/>
                <a:gd name="connsiteX1" fmla="*/ 1586482 w 1867637"/>
                <a:gd name="connsiteY1" fmla="*/ 2411509 h 2411509"/>
                <a:gd name="connsiteX2" fmla="*/ 0 w 1867637"/>
                <a:gd name="connsiteY2" fmla="*/ 2411509 h 2411509"/>
                <a:gd name="connsiteX3" fmla="*/ 279344 w 1867637"/>
                <a:gd name="connsiteY3" fmla="*/ 2383 h 241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7637" h="2411509">
                  <a:moveTo>
                    <a:pt x="1867637" y="0"/>
                  </a:moveTo>
                  <a:lnTo>
                    <a:pt x="1586482" y="2411509"/>
                  </a:lnTo>
                  <a:lnTo>
                    <a:pt x="0" y="2411509"/>
                  </a:lnTo>
                  <a:lnTo>
                    <a:pt x="279344" y="2383"/>
                  </a:lnTo>
                  <a:close/>
                </a:path>
              </a:pathLst>
            </a:custGeom>
          </p:spPr>
        </p:pic>
        <p:pic>
          <p:nvPicPr>
            <p:cNvPr id="1037" name="Imagem 1036">
              <a:extLst>
                <a:ext uri="{FF2B5EF4-FFF2-40B4-BE49-F238E27FC236}">
                  <a16:creationId xmlns:a16="http://schemas.microsoft.com/office/drawing/2014/main" id="{8657901B-F137-7DFA-06D8-AACD3898D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56" t="343" r="41338"/>
            <a:stretch/>
          </p:blipFill>
          <p:spPr>
            <a:xfrm>
              <a:off x="5208177" y="4417133"/>
              <a:ext cx="1878421" cy="2439279"/>
            </a:xfrm>
            <a:custGeom>
              <a:avLst/>
              <a:gdLst>
                <a:gd name="connsiteX0" fmla="*/ 287747 w 1878421"/>
                <a:gd name="connsiteY0" fmla="*/ 0 h 2422618"/>
                <a:gd name="connsiteX1" fmla="*/ 1878421 w 1878421"/>
                <a:gd name="connsiteY1" fmla="*/ 2379 h 2422618"/>
                <a:gd name="connsiteX2" fmla="*/ 1595973 w 1878421"/>
                <a:gd name="connsiteY2" fmla="*/ 2422618 h 2422618"/>
                <a:gd name="connsiteX3" fmla="*/ 0 w 1878421"/>
                <a:gd name="connsiteY3" fmla="*/ 2422618 h 242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8421" h="2422618">
                  <a:moveTo>
                    <a:pt x="287747" y="0"/>
                  </a:moveTo>
                  <a:lnTo>
                    <a:pt x="1878421" y="2379"/>
                  </a:lnTo>
                  <a:lnTo>
                    <a:pt x="1595973" y="2422618"/>
                  </a:lnTo>
                  <a:lnTo>
                    <a:pt x="0" y="2422618"/>
                  </a:lnTo>
                  <a:close/>
                </a:path>
              </a:pathLst>
            </a:custGeom>
          </p:spPr>
        </p:pic>
        <p:pic>
          <p:nvPicPr>
            <p:cNvPr id="1040" name="Imagem 1039">
              <a:extLst>
                <a:ext uri="{FF2B5EF4-FFF2-40B4-BE49-F238E27FC236}">
                  <a16:creationId xmlns:a16="http://schemas.microsoft.com/office/drawing/2014/main" id="{2CF2F87E-AC67-E408-A67A-940ECF8D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50" t="724" r="28054"/>
            <a:stretch/>
          </p:blipFill>
          <p:spPr>
            <a:xfrm>
              <a:off x="6853216" y="4412371"/>
              <a:ext cx="1903434" cy="2445629"/>
            </a:xfrm>
            <a:custGeom>
              <a:avLst/>
              <a:gdLst>
                <a:gd name="connsiteX0" fmla="*/ 286459 w 1877133"/>
                <a:gd name="connsiteY0" fmla="*/ 0 h 2413347"/>
                <a:gd name="connsiteX1" fmla="*/ 1877133 w 1877133"/>
                <a:gd name="connsiteY1" fmla="*/ 2381 h 2413347"/>
                <a:gd name="connsiteX2" fmla="*/ 1595950 w 1877133"/>
                <a:gd name="connsiteY2" fmla="*/ 2413347 h 2413347"/>
                <a:gd name="connsiteX3" fmla="*/ 0 w 1877133"/>
                <a:gd name="connsiteY3" fmla="*/ 2413347 h 24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7133" h="2413347">
                  <a:moveTo>
                    <a:pt x="286459" y="0"/>
                  </a:moveTo>
                  <a:lnTo>
                    <a:pt x="1877133" y="2381"/>
                  </a:lnTo>
                  <a:lnTo>
                    <a:pt x="1595950" y="2413347"/>
                  </a:lnTo>
                  <a:lnTo>
                    <a:pt x="0" y="2413347"/>
                  </a:lnTo>
                  <a:close/>
                </a:path>
              </a:pathLst>
            </a:custGeom>
          </p:spPr>
        </p:pic>
        <p:pic>
          <p:nvPicPr>
            <p:cNvPr id="1044" name="Imagem 1043">
              <a:extLst>
                <a:ext uri="{FF2B5EF4-FFF2-40B4-BE49-F238E27FC236}">
                  <a16:creationId xmlns:a16="http://schemas.microsoft.com/office/drawing/2014/main" id="{058CF842-FD64-077D-928B-42E3B4497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2" t="106"/>
            <a:stretch/>
          </p:blipFill>
          <p:spPr>
            <a:xfrm>
              <a:off x="8498048" y="4415545"/>
              <a:ext cx="3693952" cy="2439279"/>
            </a:xfrm>
            <a:custGeom>
              <a:avLst/>
              <a:gdLst>
                <a:gd name="connsiteX0" fmla="*/ 288243 w 3693952"/>
                <a:gd name="connsiteY0" fmla="*/ 0 h 2428370"/>
                <a:gd name="connsiteX1" fmla="*/ 3693952 w 3693952"/>
                <a:gd name="connsiteY1" fmla="*/ 2371 h 2428370"/>
                <a:gd name="connsiteX2" fmla="*/ 3693952 w 3693952"/>
                <a:gd name="connsiteY2" fmla="*/ 1913028 h 2428370"/>
                <a:gd name="connsiteX3" fmla="*/ 3690255 w 3693952"/>
                <a:gd name="connsiteY3" fmla="*/ 2426187 h 2428370"/>
                <a:gd name="connsiteX4" fmla="*/ 2675472 w 3693952"/>
                <a:gd name="connsiteY4" fmla="*/ 2428370 h 2428370"/>
                <a:gd name="connsiteX5" fmla="*/ 0 w 3693952"/>
                <a:gd name="connsiteY5" fmla="*/ 2428370 h 24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3952" h="2428370">
                  <a:moveTo>
                    <a:pt x="288243" y="0"/>
                  </a:moveTo>
                  <a:lnTo>
                    <a:pt x="3693952" y="2371"/>
                  </a:lnTo>
                  <a:lnTo>
                    <a:pt x="3693952" y="1913028"/>
                  </a:lnTo>
                  <a:lnTo>
                    <a:pt x="3690255" y="2426187"/>
                  </a:lnTo>
                  <a:lnTo>
                    <a:pt x="2675472" y="2428370"/>
                  </a:lnTo>
                  <a:lnTo>
                    <a:pt x="0" y="242837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1912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90" y="91869"/>
            <a:ext cx="1497219" cy="4919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F6854A-6E86-6309-417A-42BF216DC88B}"/>
              </a:ext>
            </a:extLst>
          </p:cNvPr>
          <p:cNvSpPr txBox="1"/>
          <p:nvPr/>
        </p:nvSpPr>
        <p:spPr>
          <a:xfrm>
            <a:off x="3509682" y="1029208"/>
            <a:ext cx="517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Std Md" panose="020B0602020202020204" pitchFamily="34" charset="0"/>
              </a:rPr>
              <a:t>Iniciar  sessão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6199F57-807F-2E9C-592E-D1016F41EE40}"/>
              </a:ext>
            </a:extLst>
          </p:cNvPr>
          <p:cNvSpPr/>
          <p:nvPr/>
        </p:nvSpPr>
        <p:spPr>
          <a:xfrm>
            <a:off x="2548218" y="1974333"/>
            <a:ext cx="7391400" cy="6359525"/>
          </a:xfrm>
          <a:prstGeom prst="roundRect">
            <a:avLst/>
          </a:prstGeom>
          <a:solidFill>
            <a:schemeClr val="tx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1AB2CF0-09DA-2063-6346-A90C7CAD6110}"/>
              </a:ext>
            </a:extLst>
          </p:cNvPr>
          <p:cNvSpPr/>
          <p:nvPr/>
        </p:nvSpPr>
        <p:spPr>
          <a:xfrm>
            <a:off x="3338232" y="2857500"/>
            <a:ext cx="5032002" cy="571500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C9D412-6B6D-C30B-4267-57026B1B5B26}"/>
              </a:ext>
            </a:extLst>
          </p:cNvPr>
          <p:cNvSpPr txBox="1"/>
          <p:nvPr/>
        </p:nvSpPr>
        <p:spPr>
          <a:xfrm>
            <a:off x="2252382" y="2393090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Std Md" panose="020B0602020202020204" pitchFamily="34" charset="0"/>
              </a:rPr>
              <a:t>Tem uma conta HBO Max?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604916-539A-9EA9-D415-C0E80B07A515}"/>
              </a:ext>
            </a:extLst>
          </p:cNvPr>
          <p:cNvSpPr txBox="1"/>
          <p:nvPr/>
        </p:nvSpPr>
        <p:spPr>
          <a:xfrm>
            <a:off x="3338232" y="2915847"/>
            <a:ext cx="30031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6AA08A-E568-6E88-3D52-83428AF04223}"/>
              </a:ext>
            </a:extLst>
          </p:cNvPr>
          <p:cNvSpPr txBox="1"/>
          <p:nvPr/>
        </p:nvSpPr>
        <p:spPr>
          <a:xfrm>
            <a:off x="3521587" y="2917373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C4A235-284A-202D-24D8-8B120BD5AFDE}"/>
              </a:ext>
            </a:extLst>
          </p:cNvPr>
          <p:cNvSpPr txBox="1"/>
          <p:nvPr/>
        </p:nvSpPr>
        <p:spPr>
          <a:xfrm>
            <a:off x="3600313" y="2917557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0CD0DE3-8F58-330F-BA02-6881321AB3EB}"/>
              </a:ext>
            </a:extLst>
          </p:cNvPr>
          <p:cNvSpPr txBox="1"/>
          <p:nvPr/>
        </p:nvSpPr>
        <p:spPr>
          <a:xfrm>
            <a:off x="3781283" y="2919468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u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99EC06-628E-79F2-0429-3E9EAC6E9631}"/>
              </a:ext>
            </a:extLst>
          </p:cNvPr>
          <p:cNvSpPr txBox="1"/>
          <p:nvPr/>
        </p:nvSpPr>
        <p:spPr>
          <a:xfrm>
            <a:off x="3959224" y="2917281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A1BAE4-E4C0-2790-19AE-860DA34B73CC}"/>
              </a:ext>
            </a:extLst>
          </p:cNvPr>
          <p:cNvSpPr txBox="1"/>
          <p:nvPr/>
        </p:nvSpPr>
        <p:spPr>
          <a:xfrm>
            <a:off x="4136140" y="2916426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69DDCD-1D27-00BD-C1C3-008DCCCB4EB0}"/>
              </a:ext>
            </a:extLst>
          </p:cNvPr>
          <p:cNvSpPr txBox="1"/>
          <p:nvPr/>
        </p:nvSpPr>
        <p:spPr>
          <a:xfrm>
            <a:off x="4404563" y="2916048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BA4DEC5-EC9E-685A-8519-BDC6E586EC58}"/>
              </a:ext>
            </a:extLst>
          </p:cNvPr>
          <p:cNvSpPr txBox="1"/>
          <p:nvPr/>
        </p:nvSpPr>
        <p:spPr>
          <a:xfrm>
            <a:off x="4598015" y="2915939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i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F3E9EC-F713-A8E5-C9EF-84A456DD7F70}"/>
              </a:ext>
            </a:extLst>
          </p:cNvPr>
          <p:cNvSpPr txBox="1"/>
          <p:nvPr/>
        </p:nvSpPr>
        <p:spPr>
          <a:xfrm>
            <a:off x="4665396" y="2916796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6477D8D-1951-E570-EC4A-74AECED63BFC}"/>
              </a:ext>
            </a:extLst>
          </p:cNvPr>
          <p:cNvSpPr txBox="1"/>
          <p:nvPr/>
        </p:nvSpPr>
        <p:spPr>
          <a:xfrm>
            <a:off x="4728797" y="2917097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FBA024-1F93-EF0E-CCA6-FB976794FFC6}"/>
              </a:ext>
            </a:extLst>
          </p:cNvPr>
          <p:cNvSpPr txBox="1"/>
          <p:nvPr/>
        </p:nvSpPr>
        <p:spPr>
          <a:xfrm>
            <a:off x="4915397" y="2912243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B63996-05A5-0E64-4747-C43FD3180E23}"/>
              </a:ext>
            </a:extLst>
          </p:cNvPr>
          <p:cNvSpPr txBox="1"/>
          <p:nvPr/>
        </p:nvSpPr>
        <p:spPr>
          <a:xfrm>
            <a:off x="5101998" y="2916702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v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F506285-6A42-8BCA-6F67-9D90B1E3EA8C}"/>
              </a:ext>
            </a:extLst>
          </p:cNvPr>
          <p:cNvSpPr txBox="1"/>
          <p:nvPr/>
        </p:nvSpPr>
        <p:spPr>
          <a:xfrm>
            <a:off x="5252738" y="2916518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i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D204DF-DB6F-5E23-0F61-D829F05F89DB}"/>
              </a:ext>
            </a:extLst>
          </p:cNvPr>
          <p:cNvSpPr txBox="1"/>
          <p:nvPr/>
        </p:nvSpPr>
        <p:spPr>
          <a:xfrm>
            <a:off x="5315061" y="2916811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C4BBA0E-34E6-A1DA-D09D-D609AD55733B}"/>
              </a:ext>
            </a:extLst>
          </p:cNvPr>
          <p:cNvSpPr txBox="1"/>
          <p:nvPr/>
        </p:nvSpPr>
        <p:spPr>
          <a:xfrm>
            <a:off x="5507358" y="2916242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CC8DDC8-B656-D8EF-895E-65AB58B6BDF6}"/>
              </a:ext>
            </a:extLst>
          </p:cNvPr>
          <p:cNvSpPr txBox="1"/>
          <p:nvPr/>
        </p:nvSpPr>
        <p:spPr>
          <a:xfrm>
            <a:off x="5779042" y="2915387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57559B-4C16-48DF-11BB-0BF636F5D300}"/>
              </a:ext>
            </a:extLst>
          </p:cNvPr>
          <p:cNvSpPr txBox="1"/>
          <p:nvPr/>
        </p:nvSpPr>
        <p:spPr>
          <a:xfrm>
            <a:off x="5956651" y="2916150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n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9153B4B-4B42-4EC7-39C8-B71950F13EC6}"/>
              </a:ext>
            </a:extLst>
          </p:cNvPr>
          <p:cNvSpPr txBox="1"/>
          <p:nvPr/>
        </p:nvSpPr>
        <p:spPr>
          <a:xfrm>
            <a:off x="6134260" y="2916913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t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C480A85-3365-C425-58D5-C0B9AA38617A}"/>
              </a:ext>
            </a:extLst>
          </p:cNvPr>
          <p:cNvSpPr txBox="1"/>
          <p:nvPr/>
        </p:nvSpPr>
        <p:spPr>
          <a:xfrm>
            <a:off x="6221177" y="2916059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A7DC07B-4267-6360-5D5C-6776C3D99F2C}"/>
              </a:ext>
            </a:extLst>
          </p:cNvPr>
          <p:cNvSpPr txBox="1"/>
          <p:nvPr/>
        </p:nvSpPr>
        <p:spPr>
          <a:xfrm>
            <a:off x="6403397" y="2922806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@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980568D-8976-1643-944D-B3761CEEA9D5}"/>
              </a:ext>
            </a:extLst>
          </p:cNvPr>
          <p:cNvSpPr txBox="1"/>
          <p:nvPr/>
        </p:nvSpPr>
        <p:spPr>
          <a:xfrm>
            <a:off x="6611683" y="2917679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D75F25A-B3A7-998B-DE10-2CF05A70924A}"/>
              </a:ext>
            </a:extLst>
          </p:cNvPr>
          <p:cNvSpPr txBox="1"/>
          <p:nvPr/>
        </p:nvSpPr>
        <p:spPr>
          <a:xfrm>
            <a:off x="6882671" y="2917298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DAFF638-3FDD-A1DC-7554-ED90777EAE22}"/>
              </a:ext>
            </a:extLst>
          </p:cNvPr>
          <p:cNvSpPr txBox="1"/>
          <p:nvPr/>
        </p:nvSpPr>
        <p:spPr>
          <a:xfrm>
            <a:off x="7072855" y="2917465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i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9E5D92C-11CB-D483-05C8-246E865086CE}"/>
              </a:ext>
            </a:extLst>
          </p:cNvPr>
          <p:cNvSpPr txBox="1"/>
          <p:nvPr/>
        </p:nvSpPr>
        <p:spPr>
          <a:xfrm>
            <a:off x="7139311" y="2915755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D806C8B-5FDD-E914-0640-CABD92C1779F}"/>
              </a:ext>
            </a:extLst>
          </p:cNvPr>
          <p:cNvSpPr txBox="1"/>
          <p:nvPr/>
        </p:nvSpPr>
        <p:spPr>
          <a:xfrm>
            <a:off x="7208148" y="2907665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0E577E0-2774-AB5D-6CDB-CE8D05D02CA5}"/>
              </a:ext>
            </a:extLst>
          </p:cNvPr>
          <p:cNvSpPr txBox="1"/>
          <p:nvPr/>
        </p:nvSpPr>
        <p:spPr>
          <a:xfrm>
            <a:off x="7286509" y="2910717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c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31DEBF0-1A76-AA2A-0672-D8602FA591E4}"/>
              </a:ext>
            </a:extLst>
          </p:cNvPr>
          <p:cNvSpPr txBox="1"/>
          <p:nvPr/>
        </p:nvSpPr>
        <p:spPr>
          <a:xfrm>
            <a:off x="7462503" y="2917587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981FF69-9F49-C848-4DBF-5825DDBBE028}"/>
              </a:ext>
            </a:extLst>
          </p:cNvPr>
          <p:cNvSpPr txBox="1"/>
          <p:nvPr/>
        </p:nvSpPr>
        <p:spPr>
          <a:xfrm>
            <a:off x="7648021" y="2915967"/>
            <a:ext cx="23046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1C1C1C"/>
                </a:solidFill>
                <a:latin typeface="ITC Avant Garde Std Md" panose="020B0602020202020204" pitchFamily="34" charset="0"/>
              </a:rPr>
              <a:t>m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E738543-3ED8-6DB0-0D1D-CA93C5EE3A6B}"/>
              </a:ext>
            </a:extLst>
          </p:cNvPr>
          <p:cNvSpPr/>
          <p:nvPr/>
        </p:nvSpPr>
        <p:spPr>
          <a:xfrm>
            <a:off x="3360004" y="3895269"/>
            <a:ext cx="5032002" cy="571500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93960F7D-A702-EFEF-207C-C6D2F8556F9C}"/>
              </a:ext>
            </a:extLst>
          </p:cNvPr>
          <p:cNvSpPr/>
          <p:nvPr/>
        </p:nvSpPr>
        <p:spPr>
          <a:xfrm>
            <a:off x="3338232" y="5064186"/>
            <a:ext cx="2399594" cy="571500"/>
          </a:xfrm>
          <a:prstGeom prst="roundRect">
            <a:avLst/>
          </a:prstGeom>
          <a:solidFill>
            <a:srgbClr val="1C1C1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617E9F5B-4135-8E34-071D-5BE7316CDF6E}"/>
              </a:ext>
            </a:extLst>
          </p:cNvPr>
          <p:cNvSpPr txBox="1"/>
          <p:nvPr/>
        </p:nvSpPr>
        <p:spPr>
          <a:xfrm>
            <a:off x="3330886" y="5162489"/>
            <a:ext cx="237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C Avant Garde Std Md" panose="020B0602020202020204" pitchFamily="34" charset="0"/>
              </a:rPr>
              <a:t>INICIAR SESSÃO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4CE6038-292A-0663-AACC-150EBB64958A}"/>
              </a:ext>
            </a:extLst>
          </p:cNvPr>
          <p:cNvSpPr txBox="1"/>
          <p:nvPr/>
        </p:nvSpPr>
        <p:spPr>
          <a:xfrm>
            <a:off x="3338232" y="3870559"/>
            <a:ext cx="503200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3200" dirty="0"/>
              <a:t>•••••••••••••••••</a:t>
            </a:r>
          </a:p>
        </p:txBody>
      </p:sp>
      <p:pic>
        <p:nvPicPr>
          <p:cNvPr id="19" name="salamisound-1020004-typing-on-a-computer-keyboard">
            <a:hlinkClick r:id="" action="ppaction://media"/>
            <a:extLst>
              <a:ext uri="{FF2B5EF4-FFF2-40B4-BE49-F238E27FC236}">
                <a16:creationId xmlns:a16="http://schemas.microsoft.com/office/drawing/2014/main" id="{3002DCCD-71A1-11D3-CE35-0C9FEE1D27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15097" y="-1530702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Pré-visualização de Diapositivo 36">
                <a:extLst>
                  <a:ext uri="{FF2B5EF4-FFF2-40B4-BE49-F238E27FC236}">
                    <a16:creationId xmlns:a16="http://schemas.microsoft.com/office/drawing/2014/main" id="{B888D871-8005-5BC5-832D-F0806B5D5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844422"/>
                  </p:ext>
                </p:extLst>
              </p:nvPr>
            </p:nvGraphicFramePr>
            <p:xfrm>
              <a:off x="3398504" y="4774023"/>
              <a:ext cx="2242585" cy="1204025"/>
            </p:xfrm>
            <a:graphic>
              <a:graphicData uri="http://schemas.microsoft.com/office/powerpoint/2016/slidezoom">
                <pslz:sldZm>
                  <pslz:sldZmObj sldId="260" cId="3207547436">
                    <pslz:zmPr id="{AB4F5A15-C0E0-459E-B1E1-ACFE6BEF160C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2585" cy="120402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Pré-visualização de Diapositivo 3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88D871-8005-5BC5-832D-F0806B5D5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8504" y="4774023"/>
                <a:ext cx="2242585" cy="120402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292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6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8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9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1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3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4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6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7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8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9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1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347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70" grpId="0" animBg="1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rgbClr val="2C073B"/>
            </a:gs>
            <a:gs pos="0">
              <a:srgbClr val="370343"/>
            </a:gs>
            <a:gs pos="78000">
              <a:schemeClr val="tx1"/>
            </a:gs>
            <a:gs pos="47575">
              <a:srgbClr val="0F0630"/>
            </a:gs>
            <a:gs pos="100000">
              <a:srgbClr val="00000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hlinkClick r:id="rId2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95" y="104160"/>
            <a:ext cx="1332810" cy="43795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F6854A-6E86-6309-417A-42BF216DC88B}"/>
              </a:ext>
            </a:extLst>
          </p:cNvPr>
          <p:cNvSpPr txBox="1"/>
          <p:nvPr/>
        </p:nvSpPr>
        <p:spPr>
          <a:xfrm>
            <a:off x="3509682" y="810499"/>
            <a:ext cx="51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Quem está a ver?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5786642-93E8-6446-C78B-29187B583DFD}"/>
              </a:ext>
            </a:extLst>
          </p:cNvPr>
          <p:cNvSpPr/>
          <p:nvPr/>
        </p:nvSpPr>
        <p:spPr>
          <a:xfrm>
            <a:off x="3743325" y="5200649"/>
            <a:ext cx="2352675" cy="600075"/>
          </a:xfrm>
          <a:prstGeom prst="rect">
            <a:avLst/>
          </a:prstGeom>
          <a:solidFill>
            <a:srgbClr val="2C24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B47BB6B-3CC7-5E7C-1B87-C296DBD1B213}"/>
              </a:ext>
            </a:extLst>
          </p:cNvPr>
          <p:cNvSpPr/>
          <p:nvPr/>
        </p:nvSpPr>
        <p:spPr>
          <a:xfrm>
            <a:off x="6243846" y="5200649"/>
            <a:ext cx="2438471" cy="600075"/>
          </a:xfrm>
          <a:prstGeom prst="rect">
            <a:avLst/>
          </a:prstGeom>
          <a:solidFill>
            <a:srgbClr val="2C24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B420C1-61EB-84B2-916F-C7F10CF7B853}"/>
              </a:ext>
            </a:extLst>
          </p:cNvPr>
          <p:cNvSpPr txBox="1"/>
          <p:nvPr/>
        </p:nvSpPr>
        <p:spPr>
          <a:xfrm>
            <a:off x="3863329" y="5338650"/>
            <a:ext cx="211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ADICIONAR ADULTO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A5C9DE-2490-6178-F9B4-648682F567C1}"/>
              </a:ext>
            </a:extLst>
          </p:cNvPr>
          <p:cNvSpPr txBox="1"/>
          <p:nvPr/>
        </p:nvSpPr>
        <p:spPr>
          <a:xfrm>
            <a:off x="6328400" y="5338650"/>
            <a:ext cx="2269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ADICIONAR CRIANÇA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026CA7F-C771-F1BC-9DB0-FFEBA8339F56}"/>
              </a:ext>
            </a:extLst>
          </p:cNvPr>
          <p:cNvSpPr txBox="1"/>
          <p:nvPr/>
        </p:nvSpPr>
        <p:spPr>
          <a:xfrm>
            <a:off x="5039667" y="6160085"/>
            <a:ext cx="211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GERIR PERFIS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3E2E00-56D1-C3F6-C418-EE8E6CE7C327}"/>
              </a:ext>
            </a:extLst>
          </p:cNvPr>
          <p:cNvSpPr txBox="1"/>
          <p:nvPr/>
        </p:nvSpPr>
        <p:spPr>
          <a:xfrm>
            <a:off x="2453349" y="3927395"/>
            <a:ext cx="211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Eu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BD43BCB-EE26-3E95-2B03-4A47F2D484E0}"/>
              </a:ext>
            </a:extLst>
          </p:cNvPr>
          <p:cNvSpPr txBox="1"/>
          <p:nvPr/>
        </p:nvSpPr>
        <p:spPr>
          <a:xfrm>
            <a:off x="5039666" y="3927395"/>
            <a:ext cx="211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Eu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464FA6D-219A-73EB-FCCD-AD2640744D7D}"/>
              </a:ext>
            </a:extLst>
          </p:cNvPr>
          <p:cNvSpPr txBox="1"/>
          <p:nvPr/>
        </p:nvSpPr>
        <p:spPr>
          <a:xfrm>
            <a:off x="7625985" y="3927395"/>
            <a:ext cx="211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Eu 3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CD3E312-D1CC-9FBA-E206-F3682CA18048}"/>
              </a:ext>
            </a:extLst>
          </p:cNvPr>
          <p:cNvGrpSpPr/>
          <p:nvPr/>
        </p:nvGrpSpPr>
        <p:grpSpPr>
          <a:xfrm>
            <a:off x="2532364" y="2040058"/>
            <a:ext cx="1954636" cy="1781093"/>
            <a:chOff x="2532364" y="2040058"/>
            <a:chExt cx="1954636" cy="17810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A55E396-325C-3932-2A42-C7F29B83BB06}"/>
                </a:ext>
              </a:extLst>
            </p:cNvPr>
            <p:cNvSpPr/>
            <p:nvPr/>
          </p:nvSpPr>
          <p:spPr>
            <a:xfrm>
              <a:off x="2683969" y="2120916"/>
              <a:ext cx="1651426" cy="1651426"/>
            </a:xfrm>
            <a:prstGeom prst="ellipse">
              <a:avLst/>
            </a:prstGeom>
            <a:solidFill>
              <a:srgbClr val="33152C"/>
            </a:solidFill>
            <a:ln w="57150">
              <a:gradFill>
                <a:gsLst>
                  <a:gs pos="51000">
                    <a:srgbClr val="FF89E6"/>
                  </a:gs>
                  <a:gs pos="12000">
                    <a:srgbClr val="FF89E6"/>
                  </a:gs>
                  <a:gs pos="35000">
                    <a:srgbClr val="FE00C7"/>
                  </a:gs>
                  <a:gs pos="0">
                    <a:srgbClr val="C87CDA"/>
                  </a:gs>
                  <a:gs pos="100000">
                    <a:srgbClr val="FE00C7">
                      <a:alpha val="9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9C83D976-2922-8C9C-7CD5-5D18D81C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4" b="91795" l="9346" r="89720">
                          <a14:foregroundMark x1="58411" y1="19487" x2="64019" y2="15385"/>
                          <a14:foregroundMark x1="67290" y1="88205" x2="54673" y2="90769"/>
                          <a14:foregroundMark x1="54673" y1="90769" x2="52804" y2="91282"/>
                          <a14:foregroundMark x1="50467" y1="91795" x2="50467" y2="91795"/>
                        </a14:backgroundRemoval>
                      </a14:imgEffect>
                      <a14:imgEffect>
                        <a14:artisticBlur radius="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364" y="2040058"/>
              <a:ext cx="1954636" cy="1781093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3D46F29-8A26-3DB8-C3E3-356621D316F7}"/>
              </a:ext>
            </a:extLst>
          </p:cNvPr>
          <p:cNvGrpSpPr/>
          <p:nvPr/>
        </p:nvGrpSpPr>
        <p:grpSpPr>
          <a:xfrm>
            <a:off x="7574968" y="1893774"/>
            <a:ext cx="2084668" cy="2140013"/>
            <a:chOff x="7574968" y="1893774"/>
            <a:chExt cx="2084668" cy="214001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937700-931E-36FE-C812-D7F0571B70B1}"/>
                </a:ext>
              </a:extLst>
            </p:cNvPr>
            <p:cNvSpPr/>
            <p:nvPr/>
          </p:nvSpPr>
          <p:spPr>
            <a:xfrm>
              <a:off x="7856605" y="2120916"/>
              <a:ext cx="1651426" cy="1651426"/>
            </a:xfrm>
            <a:prstGeom prst="ellipse">
              <a:avLst/>
            </a:prstGeom>
            <a:solidFill>
              <a:srgbClr val="33152C"/>
            </a:solidFill>
            <a:ln w="57150">
              <a:gradFill>
                <a:gsLst>
                  <a:gs pos="51000">
                    <a:srgbClr val="FF89E6"/>
                  </a:gs>
                  <a:gs pos="12000">
                    <a:srgbClr val="FF89E6"/>
                  </a:gs>
                  <a:gs pos="35000">
                    <a:srgbClr val="FE00C7"/>
                  </a:gs>
                  <a:gs pos="0">
                    <a:srgbClr val="C87CDA"/>
                  </a:gs>
                  <a:gs pos="100000">
                    <a:srgbClr val="FE00C7">
                      <a:alpha val="9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D3B043C6-3FC5-1B74-D857-1F01D6BE5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84774" y1="28017" x2="84513" y2="28017"/>
                          <a14:foregroundMark x1="82743" y1="29310" x2="54425" y2="22414"/>
                          <a14:foregroundMark x1="54425" y1="22414" x2="44690" y2="33621"/>
                          <a14:foregroundMark x1="34513" y1="30603" x2="42035" y2="20259"/>
                          <a14:foregroundMark x1="34071" y1="29310" x2="35398" y2="25862"/>
                          <a14:foregroundMark x1="29646" y1="29741" x2="31814" y2="25694"/>
                          <a14:foregroundMark x1="32018" y1="25567" x2="31858" y2="25862"/>
                          <a14:foregroundMark x1="35978" y1="23112" x2="37168" y2="25431"/>
                          <a14:foregroundMark x1="37168" y1="25431" x2="29204" y2="30172"/>
                          <a14:foregroundMark x1="78761" y1="25862" x2="85841" y2="34483"/>
                          <a14:foregroundMark x1="31416" y1="23707" x2="46460" y2="17241"/>
                          <a14:foregroundMark x1="48673" y1="19397" x2="50885" y2="18966"/>
                          <a14:foregroundMark x1="47345" y1="17672" x2="47345" y2="17672"/>
                          <a14:foregroundMark x1="47345" y1="17672" x2="52212" y2="18534"/>
                          <a14:foregroundMark x1="52212" y1="18534" x2="46903" y2="17241"/>
                          <a14:foregroundMark x1="46903" y1="18534" x2="46018" y2="17672"/>
                          <a14:foregroundMark x1="47345" y1="17241" x2="46018" y2="18103"/>
                          <a14:foregroundMark x1="29646" y1="31466" x2="40708" y2="50862"/>
                          <a14:foregroundMark x1="40708" y1="50862" x2="30088" y2="48707"/>
                          <a14:foregroundMark x1="30973" y1="33190" x2="30531" y2="30603"/>
                          <a14:foregroundMark x1="30531" y1="31897" x2="30088" y2="25431"/>
                          <a14:foregroundMark x1="30531" y1="24569" x2="29204" y2="29310"/>
                          <a14:foregroundMark x1="29204" y1="29310" x2="28761" y2="31897"/>
                          <a14:foregroundMark x1="28761" y1="31897" x2="27876" y2="28879"/>
                          <a14:foregroundMark x1="27876" y1="28879" x2="26549" y2="35345"/>
                          <a14:foregroundMark x1="27876" y1="31034" x2="40265" y2="53017"/>
                          <a14:foregroundMark x1="40265" y1="53017" x2="34071" y2="55603"/>
                          <a14:foregroundMark x1="44248" y1="51293" x2="44248" y2="53017"/>
                          <a14:foregroundMark x1="42478" y1="55603" x2="42478" y2="51724"/>
                          <a14:backgroundMark x1="23018" y1="27945" x2="23192" y2="27751"/>
                          <a14:backgroundMark x1="16372" y1="35345" x2="19616" y2="31733"/>
                          <a14:backgroundMark x1="79627" y1="23798" x2="81416" y2="24138"/>
                          <a14:backgroundMark x1="35210" y1="56898" x2="25664" y2="65517"/>
                          <a14:backgroundMark x1="25664" y1="65517" x2="24779" y2="70690"/>
                          <a14:backgroundMark x1="23894" y1="70259" x2="19469" y2="47414"/>
                          <a14:backgroundMark x1="19469" y1="47414" x2="23894" y2="72845"/>
                          <a14:backgroundMark x1="23894" y1="72845" x2="24336" y2="72845"/>
                          <a14:backgroundMark x1="18142" y1="62931" x2="31693" y2="53030"/>
                          <a14:backgroundMark x1="13717" y1="43103" x2="22124" y2="77155"/>
                          <a14:backgroundMark x1="22124" y1="77155" x2="25664" y2="75000"/>
                          <a14:backgroundMark x1="21681" y1="68103" x2="30531" y2="81466"/>
                          <a14:backgroundMark x1="30973" y1="81034" x2="58850" y2="80172"/>
                          <a14:backgroundMark x1="58850" y1="80172" x2="77434" y2="81034"/>
                          <a14:backgroundMark x1="43086" y1="54977" x2="45575" y2="53448"/>
                          <a14:backgroundMark x1="25221" y1="65948" x2="36876" y2="58790"/>
                          <a14:backgroundMark x1="45575" y1="53448" x2="43792" y2="51292"/>
                          <a14:backgroundMark x1="80145" y1="24714" x2="80447" y2="24754"/>
                          <a14:backgroundMark x1="29167" y1="22671" x2="33264" y2="20132"/>
                          <a14:backgroundMark x1="27411" y1="23760" x2="28095" y2="23336"/>
                          <a14:backgroundMark x1="21239" y1="27586" x2="22021" y2="27101"/>
                          <a14:backgroundMark x1="55710" y1="13795" x2="72566" y2="15948"/>
                          <a14:backgroundMark x1="49052" y1="12945" x2="50681" y2="13153"/>
                          <a14:backgroundMark x1="72566" y1="15948" x2="75221" y2="17672"/>
                          <a14:backgroundMark x1="88156" y1="32960" x2="92920" y2="46552"/>
                          <a14:backgroundMark x1="87168" y1="31466" x2="84513" y2="27155"/>
                          <a14:backgroundMark x1="31416" y1="81034" x2="27434" y2="76293"/>
                          <a14:backgroundMark x1="29646" y1="78017" x2="33186" y2="80172"/>
                        </a14:backgroundRemoval>
                      </a14:imgEffect>
                      <a14:imgEffect>
                        <a14:artisticCutout trans="56000" numberOfShades="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4968" y="1893774"/>
              <a:ext cx="2084668" cy="2140013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Pré-visualização de Diapositivo 31">
                <a:extLst>
                  <a:ext uri="{FF2B5EF4-FFF2-40B4-BE49-F238E27FC236}">
                    <a16:creationId xmlns:a16="http://schemas.microsoft.com/office/drawing/2014/main" id="{C3AF8FBE-8561-EFD6-D6F5-989B07227D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8337827"/>
                  </p:ext>
                </p:extLst>
              </p:nvPr>
            </p:nvGraphicFramePr>
            <p:xfrm>
              <a:off x="2545735" y="2160301"/>
              <a:ext cx="1927897" cy="1636446"/>
            </p:xfrm>
            <a:graphic>
              <a:graphicData uri="http://schemas.microsoft.com/office/powerpoint/2016/slidezoom">
                <pslz:sldZm>
                  <pslz:sldZmObj sldId="262" cId="1321665781">
                    <pslz:zmPr id="{2828C519-12C1-4F5D-B863-DDFB91383D7F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7897" cy="16364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Pré-visualização de Diapositivo 3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3AF8FBE-8561-EFD6-D6F5-989B07227D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5735" y="2160301"/>
                <a:ext cx="1927897" cy="16364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Pré-visualização de Diapositivo 33">
                <a:extLst>
                  <a:ext uri="{FF2B5EF4-FFF2-40B4-BE49-F238E27FC236}">
                    <a16:creationId xmlns:a16="http://schemas.microsoft.com/office/drawing/2014/main" id="{F41A1985-F3D9-EBE1-5B48-49F5F853DA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9220276"/>
                  </p:ext>
                </p:extLst>
              </p:nvPr>
            </p:nvGraphicFramePr>
            <p:xfrm>
              <a:off x="5160627" y="2160301"/>
              <a:ext cx="1927897" cy="1636446"/>
            </p:xfrm>
            <a:graphic>
              <a:graphicData uri="http://schemas.microsoft.com/office/powerpoint/2016/slidezoom">
                <pslz:sldZm>
                  <pslz:sldZmObj sldId="262" cId="1321665781">
                    <pslz:zmPr id="{2828C519-12C1-4F5D-B863-DDFB91383D7F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7897" cy="16364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Pré-visualização de Diapositivo 3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41A1985-F3D9-EBE1-5B48-49F5F853DA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0627" y="2160301"/>
                <a:ext cx="1927897" cy="16364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Pré-visualização de Diapositivo 34">
                <a:extLst>
                  <a:ext uri="{FF2B5EF4-FFF2-40B4-BE49-F238E27FC236}">
                    <a16:creationId xmlns:a16="http://schemas.microsoft.com/office/drawing/2014/main" id="{3D659595-9133-6067-6FD1-0B1EA390A4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9363583"/>
                  </p:ext>
                </p:extLst>
              </p:nvPr>
            </p:nvGraphicFramePr>
            <p:xfrm>
              <a:off x="7718368" y="2112381"/>
              <a:ext cx="1927897" cy="1636446"/>
            </p:xfrm>
            <a:graphic>
              <a:graphicData uri="http://schemas.microsoft.com/office/powerpoint/2016/slidezoom">
                <pslz:sldZm>
                  <pslz:sldZmObj sldId="262" cId="1321665781">
                    <pslz:zmPr id="{2828C519-12C1-4F5D-B863-DDFB91383D7F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7897" cy="16364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Pré-visualização de Diapositivo 3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D659595-9133-6067-6FD1-0B1EA390A4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8368" y="2112381"/>
                <a:ext cx="1927897" cy="16364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EA8657F-6B98-DD5C-FD89-D73B0DBB29FC}"/>
              </a:ext>
            </a:extLst>
          </p:cNvPr>
          <p:cNvGrpSpPr/>
          <p:nvPr/>
        </p:nvGrpSpPr>
        <p:grpSpPr>
          <a:xfrm>
            <a:off x="5237176" y="2074539"/>
            <a:ext cx="1774801" cy="1744179"/>
            <a:chOff x="5237175" y="2074539"/>
            <a:chExt cx="1774801" cy="17441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5C5ED7-3D1C-7268-F7EF-F8AA903AB6CF}"/>
                </a:ext>
              </a:extLst>
            </p:cNvPr>
            <p:cNvSpPr/>
            <p:nvPr/>
          </p:nvSpPr>
          <p:spPr>
            <a:xfrm>
              <a:off x="5270287" y="2120916"/>
              <a:ext cx="1651426" cy="1651426"/>
            </a:xfrm>
            <a:prstGeom prst="ellipse">
              <a:avLst/>
            </a:prstGeom>
            <a:gradFill flip="none" rotWithShape="1">
              <a:gsLst>
                <a:gs pos="0">
                  <a:srgbClr val="331A2E"/>
                </a:gs>
                <a:gs pos="83536">
                  <a:srgbClr val="330528"/>
                </a:gs>
                <a:gs pos="52000">
                  <a:srgbClr val="330E2B"/>
                </a:gs>
                <a:gs pos="100000">
                  <a:srgbClr val="330729"/>
                </a:gs>
              </a:gsLst>
              <a:lin ang="0" scaled="1"/>
              <a:tileRect/>
            </a:gradFill>
            <a:ln w="57150">
              <a:gradFill>
                <a:gsLst>
                  <a:gs pos="51000">
                    <a:srgbClr val="FF89E6"/>
                  </a:gs>
                  <a:gs pos="12000">
                    <a:srgbClr val="FF89E6"/>
                  </a:gs>
                  <a:gs pos="35000">
                    <a:srgbClr val="FE00C7"/>
                  </a:gs>
                  <a:gs pos="0">
                    <a:srgbClr val="C87CDA"/>
                  </a:gs>
                  <a:gs pos="100000">
                    <a:srgbClr val="FE00C7">
                      <a:alpha val="9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22389918-3792-8A91-2283-D326B71F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94" b="90909" l="7483" r="89796">
                          <a14:foregroundMark x1="12140" y1="56788" x2="10884" y2="51049"/>
                          <a14:foregroundMark x1="14589" y1="67978" x2="12534" y2="58587"/>
                          <a14:foregroundMark x1="17007" y1="79021" x2="16627" y2="77286"/>
                          <a14:foregroundMark x1="10884" y1="51049" x2="17687" y2="27273"/>
                          <a14:foregroundMark x1="17687" y1="27273" x2="44218" y2="11189"/>
                          <a14:foregroundMark x1="44218" y1="11189" x2="68027" y2="16084"/>
                          <a14:foregroundMark x1="68027" y1="16084" x2="70748" y2="19580"/>
                          <a14:foregroundMark x1="80272" y1="70629" x2="90476" y2="48252"/>
                          <a14:foregroundMark x1="90476" y1="48252" x2="87075" y2="39860"/>
                          <a14:foregroundMark x1="65306" y1="88811" x2="40136" y2="89510"/>
                          <a14:foregroundMark x1="40136" y1="89510" x2="16767" y2="77206"/>
                          <a14:foregroundMark x1="10596" y1="58546" x2="8844" y2="41259"/>
                          <a14:foregroundMark x1="11742" y1="69861" x2="10800" y2="60561"/>
                          <a14:foregroundMark x1="8844" y1="41259" x2="23810" y2="18881"/>
                          <a14:foregroundMark x1="18367" y1="21678" x2="11565" y2="45455"/>
                          <a14:foregroundMark x1="8163" y1="63636" x2="8163" y2="63636"/>
                          <a14:foregroundMark x1="8163" y1="47552" x2="10884" y2="55245"/>
                          <a14:foregroundMark x1="12526" y1="58595" x2="13709" y2="68560"/>
                          <a14:foregroundMark x1="10884" y1="44755" x2="12291" y2="56616"/>
                          <a14:foregroundMark x1="20599" y1="75005" x2="25170" y2="81818"/>
                          <a14:foregroundMark x1="11565" y1="61538" x2="15487" y2="67384"/>
                          <a14:foregroundMark x1="25170" y1="81818" x2="33333" y2="87413"/>
                          <a14:foregroundMark x1="19728" y1="22378" x2="22449" y2="18881"/>
                          <a14:foregroundMark x1="47619" y1="9091" x2="43537" y2="8392"/>
                          <a14:foregroundMark x1="17687" y1="20280" x2="19728" y2="20979"/>
                          <a14:foregroundMark x1="40136" y1="91608" x2="40136" y2="91608"/>
                          <a14:foregroundMark x1="41497" y1="91608" x2="42177" y2="91608"/>
                          <a14:foregroundMark x1="44218" y1="6993" x2="51701" y2="6294"/>
                          <a14:backgroundMark x1="6122" y1="63636" x2="7483" y2="64336"/>
                          <a14:backgroundMark x1="10204" y1="73427" x2="13605" y2="79021"/>
                          <a14:backgroundMark x1="13605" y1="76224" x2="9524" y2="71329"/>
                          <a14:backgroundMark x1="9524" y1="71329" x2="11565" y2="741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37175" y="2074539"/>
              <a:ext cx="1774801" cy="1744179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Pré-visualização de Diapositivo 4">
                <a:extLst>
                  <a:ext uri="{FF2B5EF4-FFF2-40B4-BE49-F238E27FC236}">
                    <a16:creationId xmlns:a16="http://schemas.microsoft.com/office/drawing/2014/main" id="{EB2B492D-2FA4-BD92-7C63-F7B94FA94E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8337827"/>
                  </p:ext>
                </p:extLst>
              </p:nvPr>
            </p:nvGraphicFramePr>
            <p:xfrm>
              <a:off x="5132050" y="2160301"/>
              <a:ext cx="1927897" cy="1636446"/>
            </p:xfrm>
            <a:graphic>
              <a:graphicData uri="http://schemas.microsoft.com/office/powerpoint/2016/slidezoom">
                <pslz:sldZm>
                  <pslz:sldZmObj sldId="262" cId="1321665781">
                    <pslz:zmPr id="{2828C519-12C1-4F5D-B863-DDFB91383D7F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7897" cy="16364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Pré-visualização de Diapositivo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B2B492D-2FA4-BD92-7C63-F7B94FA94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2050" y="2160301"/>
                <a:ext cx="1927897" cy="16364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54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3.7037E-7 L -3.75E-6 -0.05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4.16667E-7 -0.053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4.07407E-6 L -8.33333E-7 -0.058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370343"/>
            </a:gs>
            <a:gs pos="56088">
              <a:srgbClr val="0F0315"/>
            </a:gs>
            <a:gs pos="83000">
              <a:schemeClr val="tx1"/>
            </a:gs>
            <a:gs pos="100000">
              <a:srgbClr val="00000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0" y="0"/>
            <a:ext cx="12192000" cy="74771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3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5" y="156965"/>
            <a:ext cx="1320110" cy="433782"/>
          </a:xfrm>
          <a:prstGeom prst="rect">
            <a:avLst/>
          </a:prstGeom>
        </p:spPr>
      </p:pic>
      <p:cxnSp>
        <p:nvCxnSpPr>
          <p:cNvPr id="24" name="Conexão reta 23">
            <a:hlinkClick r:id="rId5" action="ppaction://hlinksldjump"/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454819" y="321457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hlinkClick r:id="rId5" action="ppaction://hlinksldjump"/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454819" y="376226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hlinkClick r:id="rId5" action="ppaction://hlinksldjump"/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454819" y="430995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798908" y="254784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1521619" y="254783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2D8C23F3-8DD4-FE1B-8CC4-87621F058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t="33165" r="81680" b="17576"/>
          <a:stretch>
            <a:fillRect/>
          </a:stretch>
        </p:blipFill>
        <p:spPr>
          <a:xfrm>
            <a:off x="463550" y="1281387"/>
            <a:ext cx="1803400" cy="1766613"/>
          </a:xfrm>
          <a:custGeom>
            <a:avLst/>
            <a:gdLst>
              <a:gd name="connsiteX0" fmla="*/ 0 w 1803400"/>
              <a:gd name="connsiteY0" fmla="*/ 0 h 1766613"/>
              <a:gd name="connsiteX1" fmla="*/ 1803400 w 1803400"/>
              <a:gd name="connsiteY1" fmla="*/ 0 h 1766613"/>
              <a:gd name="connsiteX2" fmla="*/ 1803400 w 1803400"/>
              <a:gd name="connsiteY2" fmla="*/ 1766613 h 1766613"/>
              <a:gd name="connsiteX3" fmla="*/ 0 w 1803400"/>
              <a:gd name="connsiteY3" fmla="*/ 1766613 h 176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400" h="1766613">
                <a:moveTo>
                  <a:pt x="0" y="0"/>
                </a:moveTo>
                <a:lnTo>
                  <a:pt x="1803400" y="0"/>
                </a:lnTo>
                <a:lnTo>
                  <a:pt x="1803400" y="1766613"/>
                </a:lnTo>
                <a:lnTo>
                  <a:pt x="0" y="1766613"/>
                </a:lnTo>
                <a:close/>
              </a:path>
            </a:pathLst>
          </a:custGeom>
          <a:effectLst>
            <a:outerShdw blurRad="50800" dist="38100" dir="2700000" algn="tl" rotWithShape="0">
              <a:schemeClr val="tx1">
                <a:alpha val="50000"/>
              </a:schemeClr>
            </a:outerShdw>
          </a:effectLst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129BB002-18B7-00B7-238C-65BE43F81479}"/>
              </a:ext>
            </a:extLst>
          </p:cNvPr>
          <p:cNvSpPr txBox="1"/>
          <p:nvPr/>
        </p:nvSpPr>
        <p:spPr>
          <a:xfrm>
            <a:off x="361950" y="870325"/>
            <a:ext cx="1644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minha lista</a:t>
            </a: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7B2318D7-09A4-D943-E70E-85F33638B4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1" t="32823" r="66205" b="17495"/>
          <a:stretch/>
        </p:blipFill>
        <p:spPr>
          <a:xfrm>
            <a:off x="2349499" y="1263844"/>
            <a:ext cx="1803400" cy="1781800"/>
          </a:xfrm>
          <a:custGeom>
            <a:avLst/>
            <a:gdLst>
              <a:gd name="connsiteX0" fmla="*/ 0 w 1771650"/>
              <a:gd name="connsiteY0" fmla="*/ 0 h 1781800"/>
              <a:gd name="connsiteX1" fmla="*/ 1771650 w 1771650"/>
              <a:gd name="connsiteY1" fmla="*/ 0 h 1781800"/>
              <a:gd name="connsiteX2" fmla="*/ 1771650 w 1771650"/>
              <a:gd name="connsiteY2" fmla="*/ 1781800 h 1781800"/>
              <a:gd name="connsiteX3" fmla="*/ 0 w 1771650"/>
              <a:gd name="connsiteY3" fmla="*/ 1781800 h 17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50" h="1781800">
                <a:moveTo>
                  <a:pt x="0" y="0"/>
                </a:moveTo>
                <a:lnTo>
                  <a:pt x="1771650" y="0"/>
                </a:lnTo>
                <a:lnTo>
                  <a:pt x="1771650" y="1781800"/>
                </a:lnTo>
                <a:lnTo>
                  <a:pt x="0" y="1781800"/>
                </a:lnTo>
                <a:close/>
              </a:path>
            </a:pathLst>
          </a:custGeom>
          <a:effectLst>
            <a:outerShdw blurRad="50800" dist="38100" dir="2700000" algn="tl" rotWithShape="0">
              <a:schemeClr val="tx1">
                <a:alpha val="50000"/>
              </a:schemeClr>
            </a:outerShdw>
          </a:effectLst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2EEEC5B4-B069-4ABE-518E-81A2EE9CEC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t="21984" r="75913" b="21632"/>
          <a:stretch/>
        </p:blipFill>
        <p:spPr>
          <a:xfrm>
            <a:off x="4235448" y="1263844"/>
            <a:ext cx="1803401" cy="1781800"/>
          </a:xfrm>
          <a:custGeom>
            <a:avLst/>
            <a:gdLst>
              <a:gd name="connsiteX0" fmla="*/ 0 w 1842237"/>
              <a:gd name="connsiteY0" fmla="*/ 0 h 1853676"/>
              <a:gd name="connsiteX1" fmla="*/ 1842237 w 1842237"/>
              <a:gd name="connsiteY1" fmla="*/ 0 h 1853676"/>
              <a:gd name="connsiteX2" fmla="*/ 1842237 w 1842237"/>
              <a:gd name="connsiteY2" fmla="*/ 1853676 h 1853676"/>
              <a:gd name="connsiteX3" fmla="*/ 0 w 1842237"/>
              <a:gd name="connsiteY3" fmla="*/ 1853676 h 18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2237" h="1853676">
                <a:moveTo>
                  <a:pt x="0" y="0"/>
                </a:moveTo>
                <a:lnTo>
                  <a:pt x="1842237" y="0"/>
                </a:lnTo>
                <a:lnTo>
                  <a:pt x="1842237" y="1853676"/>
                </a:lnTo>
                <a:lnTo>
                  <a:pt x="0" y="1853676"/>
                </a:lnTo>
                <a:close/>
              </a:path>
            </a:pathLst>
          </a:custGeom>
          <a:effectLst>
            <a:outerShdw blurRad="50800" dist="38100" dir="2700000" algn="tl" rotWithShape="0">
              <a:schemeClr val="tx1">
                <a:alpha val="50000"/>
              </a:schemeClr>
            </a:outerShdw>
          </a:effectLst>
        </p:spPr>
      </p:pic>
      <p:pic>
        <p:nvPicPr>
          <p:cNvPr id="95" name="Imagem 94">
            <a:extLst>
              <a:ext uri="{FF2B5EF4-FFF2-40B4-BE49-F238E27FC236}">
                <a16:creationId xmlns:a16="http://schemas.microsoft.com/office/drawing/2014/main" id="{C6F31516-3231-7AFD-80C0-F8652D9D85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4" t="19432" r="2539" b="22142"/>
          <a:stretch/>
        </p:blipFill>
        <p:spPr>
          <a:xfrm>
            <a:off x="6121398" y="1193490"/>
            <a:ext cx="1855767" cy="1855767"/>
          </a:xfrm>
          <a:custGeom>
            <a:avLst/>
            <a:gdLst>
              <a:gd name="connsiteX0" fmla="*/ 0 w 1847850"/>
              <a:gd name="connsiteY0" fmla="*/ 0 h 1847850"/>
              <a:gd name="connsiteX1" fmla="*/ 1847850 w 1847850"/>
              <a:gd name="connsiteY1" fmla="*/ 0 h 1847850"/>
              <a:gd name="connsiteX2" fmla="*/ 1847850 w 1847850"/>
              <a:gd name="connsiteY2" fmla="*/ 1847850 h 1847850"/>
              <a:gd name="connsiteX3" fmla="*/ 0 w 1847850"/>
              <a:gd name="connsiteY3" fmla="*/ 184785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47850">
                <a:moveTo>
                  <a:pt x="0" y="0"/>
                </a:moveTo>
                <a:lnTo>
                  <a:pt x="1847850" y="0"/>
                </a:lnTo>
                <a:lnTo>
                  <a:pt x="1847850" y="1847850"/>
                </a:lnTo>
                <a:lnTo>
                  <a:pt x="0" y="184785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4349981E-3376-0C98-B536-E5F571E6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11889" r="6429" b="23561"/>
          <a:stretch/>
        </p:blipFill>
        <p:spPr>
          <a:xfrm>
            <a:off x="8059714" y="1263844"/>
            <a:ext cx="1824159" cy="1789424"/>
          </a:xfrm>
          <a:custGeom>
            <a:avLst/>
            <a:gdLst>
              <a:gd name="connsiteX0" fmla="*/ 0 w 1824159"/>
              <a:gd name="connsiteY0" fmla="*/ 0 h 1824159"/>
              <a:gd name="connsiteX1" fmla="*/ 1824159 w 1824159"/>
              <a:gd name="connsiteY1" fmla="*/ 0 h 1824159"/>
              <a:gd name="connsiteX2" fmla="*/ 1824159 w 1824159"/>
              <a:gd name="connsiteY2" fmla="*/ 1824159 h 1824159"/>
              <a:gd name="connsiteX3" fmla="*/ 0 w 1824159"/>
              <a:gd name="connsiteY3" fmla="*/ 1824159 h 182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4159" h="1824159">
                <a:moveTo>
                  <a:pt x="0" y="0"/>
                </a:moveTo>
                <a:lnTo>
                  <a:pt x="1824159" y="0"/>
                </a:lnTo>
                <a:lnTo>
                  <a:pt x="1824159" y="1824159"/>
                </a:lnTo>
                <a:lnTo>
                  <a:pt x="0" y="1824159"/>
                </a:lnTo>
                <a:close/>
              </a:path>
            </a:pathLst>
          </a:custGeom>
          <a:effectLst>
            <a:outerShdw blurRad="50800" dist="38100" dir="2700000" algn="tl" rotWithShape="0">
              <a:schemeClr val="tx1">
                <a:alpha val="50000"/>
              </a:schemeClr>
            </a:outerShdw>
          </a:effectLst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EFDF2C3E-85FC-10F4-5BA1-17D1BF15E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710" r="26741" b="21811"/>
          <a:stretch>
            <a:fillRect/>
          </a:stretch>
        </p:blipFill>
        <p:spPr>
          <a:xfrm>
            <a:off x="9966424" y="1172101"/>
            <a:ext cx="1881167" cy="1881167"/>
          </a:xfrm>
          <a:custGeom>
            <a:avLst/>
            <a:gdLst>
              <a:gd name="connsiteX0" fmla="*/ 0 w 1881167"/>
              <a:gd name="connsiteY0" fmla="*/ 0 h 1881167"/>
              <a:gd name="connsiteX1" fmla="*/ 1881167 w 1881167"/>
              <a:gd name="connsiteY1" fmla="*/ 0 h 1881167"/>
              <a:gd name="connsiteX2" fmla="*/ 1881167 w 1881167"/>
              <a:gd name="connsiteY2" fmla="*/ 1881167 h 1881167"/>
              <a:gd name="connsiteX3" fmla="*/ 0 w 1881167"/>
              <a:gd name="connsiteY3" fmla="*/ 1881167 h 18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167" h="1881167">
                <a:moveTo>
                  <a:pt x="0" y="0"/>
                </a:moveTo>
                <a:lnTo>
                  <a:pt x="1881167" y="0"/>
                </a:lnTo>
                <a:lnTo>
                  <a:pt x="1881167" y="1881167"/>
                </a:lnTo>
                <a:lnTo>
                  <a:pt x="0" y="1881167"/>
                </a:lnTo>
                <a:close/>
              </a:path>
            </a:pathLst>
          </a:custGeom>
          <a:effectLst>
            <a:outerShdw blurRad="50800" dist="38100" dir="2700000" algn="tl" rotWithShape="0">
              <a:schemeClr val="tx1">
                <a:alpha val="50000"/>
              </a:schemeClr>
            </a:outerShdw>
          </a:effectLst>
        </p:spPr>
      </p:pic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C90F0CF7-70CD-3089-F355-2434C5B595B3}"/>
              </a:ext>
            </a:extLst>
          </p:cNvPr>
          <p:cNvSpPr txBox="1"/>
          <p:nvPr/>
        </p:nvSpPr>
        <p:spPr>
          <a:xfrm>
            <a:off x="454819" y="3048968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Mayans</a:t>
            </a:r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M.C.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7FF4EB3B-B81B-0C06-6404-34F7D395076B}"/>
              </a:ext>
            </a:extLst>
          </p:cNvPr>
          <p:cNvSpPr txBox="1"/>
          <p:nvPr/>
        </p:nvSpPr>
        <p:spPr>
          <a:xfrm>
            <a:off x="1317065" y="3048968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T4 E3 Self 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DE27FEDB-8F42-8987-22A3-9A9A33A0E463}"/>
              </a:ext>
            </a:extLst>
          </p:cNvPr>
          <p:cNvSpPr txBox="1"/>
          <p:nvPr/>
        </p:nvSpPr>
        <p:spPr>
          <a:xfrm>
            <a:off x="454818" y="3249401"/>
            <a:ext cx="178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Portrait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Bathroom</a:t>
            </a:r>
            <a:endParaRPr lang="pt-PT" sz="12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1" name="Gráfico 110" descr="Reproduzir">
            <a:extLst>
              <a:ext uri="{FF2B5EF4-FFF2-40B4-BE49-F238E27FC236}">
                <a16:creationId xmlns:a16="http://schemas.microsoft.com/office/drawing/2014/main" id="{B4649544-BC81-56F5-A595-AA0B099AF2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51458" y="2801259"/>
            <a:ext cx="143243" cy="143243"/>
          </a:xfrm>
          <a:prstGeom prst="rect">
            <a:avLst/>
          </a:prstGeom>
        </p:spPr>
      </p:pic>
      <p:pic>
        <p:nvPicPr>
          <p:cNvPr id="112" name="Gráfico 111" descr="Reproduzir">
            <a:extLst>
              <a:ext uri="{FF2B5EF4-FFF2-40B4-BE49-F238E27FC236}">
                <a16:creationId xmlns:a16="http://schemas.microsoft.com/office/drawing/2014/main" id="{EDF59BA2-7A81-4483-14F2-DEE2E7ADA9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409" y="2801259"/>
            <a:ext cx="143243" cy="143243"/>
          </a:xfrm>
          <a:prstGeom prst="rect">
            <a:avLst/>
          </a:prstGeom>
        </p:spPr>
      </p:pic>
      <p:pic>
        <p:nvPicPr>
          <p:cNvPr id="113" name="Gráfico 112" descr="Reproduzir">
            <a:extLst>
              <a:ext uri="{FF2B5EF4-FFF2-40B4-BE49-F238E27FC236}">
                <a16:creationId xmlns:a16="http://schemas.microsoft.com/office/drawing/2014/main" id="{63A13483-2F03-FE66-85DB-AF7AC7F88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3151" y="2801258"/>
            <a:ext cx="143243" cy="143243"/>
          </a:xfrm>
          <a:prstGeom prst="rect">
            <a:avLst/>
          </a:prstGeom>
        </p:spPr>
      </p:pic>
      <p:pic>
        <p:nvPicPr>
          <p:cNvPr id="114" name="Gráfico 113" descr="Reproduzir">
            <a:extLst>
              <a:ext uri="{FF2B5EF4-FFF2-40B4-BE49-F238E27FC236}">
                <a16:creationId xmlns:a16="http://schemas.microsoft.com/office/drawing/2014/main" id="{669A3DC8-0BF8-36AF-9522-EAD73D734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2941" y="2794611"/>
            <a:ext cx="143243" cy="143243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02A84201-4537-4A56-8217-A197C8A3D0C7}"/>
              </a:ext>
            </a:extLst>
          </p:cNvPr>
          <p:cNvSpPr txBox="1"/>
          <p:nvPr/>
        </p:nvSpPr>
        <p:spPr>
          <a:xfrm>
            <a:off x="2363668" y="3048968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Supernatural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DEEEE5BA-17DC-36AF-E2B0-AA1F05378F4D}"/>
              </a:ext>
            </a:extLst>
          </p:cNvPr>
          <p:cNvSpPr txBox="1"/>
          <p:nvPr/>
        </p:nvSpPr>
        <p:spPr>
          <a:xfrm>
            <a:off x="3263241" y="3053268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T6 E15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pt-PT" sz="12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01A26572-E985-5948-C43E-E202C794C75E}"/>
              </a:ext>
            </a:extLst>
          </p:cNvPr>
          <p:cNvSpPr txBox="1"/>
          <p:nvPr/>
        </p:nvSpPr>
        <p:spPr>
          <a:xfrm>
            <a:off x="2368485" y="3246401"/>
            <a:ext cx="178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French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Mistake</a:t>
            </a:r>
            <a:endParaRPr lang="pt-PT" sz="12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A4E36744-8B0F-D265-0E58-75A2C47EBF79}"/>
              </a:ext>
            </a:extLst>
          </p:cNvPr>
          <p:cNvSpPr txBox="1"/>
          <p:nvPr/>
        </p:nvSpPr>
        <p:spPr>
          <a:xfrm>
            <a:off x="6150865" y="3039355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TVD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4A7CFDF4-D701-39A4-69EE-49374AF60F6A}"/>
              </a:ext>
            </a:extLst>
          </p:cNvPr>
          <p:cNvSpPr txBox="1"/>
          <p:nvPr/>
        </p:nvSpPr>
        <p:spPr>
          <a:xfrm>
            <a:off x="6516783" y="3039355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T8 E15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We’re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00E23676-BCE6-EC31-45D5-33C300A21BBC}"/>
              </a:ext>
            </a:extLst>
          </p:cNvPr>
          <p:cNvSpPr txBox="1"/>
          <p:nvPr/>
        </p:nvSpPr>
        <p:spPr>
          <a:xfrm>
            <a:off x="6144071" y="3238777"/>
            <a:ext cx="178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Wedding</a:t>
            </a:r>
            <a:endParaRPr lang="pt-PT" sz="12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5D0A3278-3A23-B971-004A-D8FE7E72E5AB}"/>
              </a:ext>
            </a:extLst>
          </p:cNvPr>
          <p:cNvSpPr txBox="1"/>
          <p:nvPr/>
        </p:nvSpPr>
        <p:spPr>
          <a:xfrm>
            <a:off x="10004809" y="3039354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312ECEB1-0350-F8C0-6960-60C6EE020A99}"/>
              </a:ext>
            </a:extLst>
          </p:cNvPr>
          <p:cNvSpPr txBox="1"/>
          <p:nvPr/>
        </p:nvSpPr>
        <p:spPr>
          <a:xfrm>
            <a:off x="10282376" y="3039353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T3 E21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‘Em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3B38138-CEC4-44AD-B86D-E8A835CE13CC}"/>
              </a:ext>
            </a:extLst>
          </p:cNvPr>
          <p:cNvSpPr txBox="1"/>
          <p:nvPr/>
        </p:nvSpPr>
        <p:spPr>
          <a:xfrm>
            <a:off x="10012251" y="3238777"/>
            <a:ext cx="178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Hell Kid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07A0093C-47C5-0CF9-F8B1-EE82A83FED29}"/>
              </a:ext>
            </a:extLst>
          </p:cNvPr>
          <p:cNvSpPr txBox="1"/>
          <p:nvPr/>
        </p:nvSpPr>
        <p:spPr>
          <a:xfrm>
            <a:off x="4227800" y="3054949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Sexta-Feira 13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6CC7EA4-1C10-8209-21ED-579FF57D98B5}"/>
              </a:ext>
            </a:extLst>
          </p:cNvPr>
          <p:cNvSpPr txBox="1"/>
          <p:nvPr/>
        </p:nvSpPr>
        <p:spPr>
          <a:xfrm>
            <a:off x="8041912" y="3064735"/>
            <a:ext cx="1816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Pesadelo em </a:t>
            </a:r>
            <a:r>
              <a:rPr lang="pt-PT" sz="1200" b="1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Elm</a:t>
            </a:r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Street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9F62E378-2142-5137-D98C-6C750B985C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1" b="18891"/>
          <a:stretch/>
        </p:blipFill>
        <p:spPr>
          <a:xfrm>
            <a:off x="4094931" y="3951436"/>
            <a:ext cx="7871510" cy="2749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E3F5AE76-A6CC-2658-247A-34954059C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00"/>
          <a:stretch/>
        </p:blipFill>
        <p:spPr>
          <a:xfrm>
            <a:off x="616361" y="4172416"/>
            <a:ext cx="572930" cy="433782"/>
          </a:xfrm>
          <a:prstGeom prst="rect">
            <a:avLst/>
          </a:prstGeom>
        </p:spPr>
      </p:pic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3AEDB10F-45EF-9C1A-60E4-5C917181C294}"/>
              </a:ext>
            </a:extLst>
          </p:cNvPr>
          <p:cNvSpPr txBox="1"/>
          <p:nvPr/>
        </p:nvSpPr>
        <p:spPr>
          <a:xfrm>
            <a:off x="1130964" y="4337707"/>
            <a:ext cx="315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1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VAMPIRE DIARIES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739F35B0-BCC4-29E7-6B1E-5823D47DDC2E}"/>
              </a:ext>
            </a:extLst>
          </p:cNvPr>
          <p:cNvSpPr txBox="1"/>
          <p:nvPr/>
        </p:nvSpPr>
        <p:spPr>
          <a:xfrm>
            <a:off x="571953" y="4667158"/>
            <a:ext cx="2893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Descubra o mundo sobrenatural de TVD – uma séria repleta de mistério e emoção.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D248682-50C7-9629-C9CB-8CBA2D0E19D0}"/>
              </a:ext>
            </a:extLst>
          </p:cNvPr>
          <p:cNvGrpSpPr/>
          <p:nvPr/>
        </p:nvGrpSpPr>
        <p:grpSpPr>
          <a:xfrm>
            <a:off x="683437" y="5974569"/>
            <a:ext cx="364448" cy="364448"/>
            <a:chOff x="683437" y="5974569"/>
            <a:chExt cx="364448" cy="364448"/>
          </a:xfrm>
        </p:grpSpPr>
        <p:pic>
          <p:nvPicPr>
            <p:cNvPr id="144" name="Imagem 143">
              <a:hlinkClick r:id="rId12" action="ppaction://hlinksldjump"/>
              <a:extLst>
                <a:ext uri="{FF2B5EF4-FFF2-40B4-BE49-F238E27FC236}">
                  <a16:creationId xmlns:a16="http://schemas.microsoft.com/office/drawing/2014/main" id="{71BE2EA0-F3D5-5F39-3A5C-78659CD6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6"/>
                      </a14:imgEffect>
                      <a14:imgEffect>
                        <a14:saturation sat="1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9378">
              <a:off x="700090" y="5989408"/>
              <a:ext cx="335903" cy="335903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3810FA4-EF9C-DC2D-312A-4563A80BD376}"/>
                </a:ext>
              </a:extLst>
            </p:cNvPr>
            <p:cNvSpPr/>
            <p:nvPr/>
          </p:nvSpPr>
          <p:spPr>
            <a:xfrm>
              <a:off x="683437" y="5974569"/>
              <a:ext cx="364448" cy="3644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98A53B8-5C2A-15FC-C081-1FDFDB09F37C}"/>
              </a:ext>
            </a:extLst>
          </p:cNvPr>
          <p:cNvGrpSpPr/>
          <p:nvPr/>
        </p:nvGrpSpPr>
        <p:grpSpPr>
          <a:xfrm>
            <a:off x="1194109" y="6001710"/>
            <a:ext cx="1637346" cy="348111"/>
            <a:chOff x="1194109" y="6001710"/>
            <a:chExt cx="1637346" cy="348111"/>
          </a:xfrm>
        </p:grpSpPr>
        <p:sp>
          <p:nvSpPr>
            <p:cNvPr id="147" name="Retângulo 146">
              <a:hlinkClick r:id="rId12" action="ppaction://hlinksldjump"/>
              <a:extLst>
                <a:ext uri="{FF2B5EF4-FFF2-40B4-BE49-F238E27FC236}">
                  <a16:creationId xmlns:a16="http://schemas.microsoft.com/office/drawing/2014/main" id="{C7F60CCA-84AD-1905-8550-0CA5B723DEE0}"/>
                </a:ext>
              </a:extLst>
            </p:cNvPr>
            <p:cNvSpPr/>
            <p:nvPr/>
          </p:nvSpPr>
          <p:spPr>
            <a:xfrm>
              <a:off x="1337955" y="6001710"/>
              <a:ext cx="1364816" cy="348111"/>
            </a:xfrm>
            <a:prstGeom prst="rect">
              <a:avLst/>
            </a:prstGeom>
            <a:solidFill>
              <a:srgbClr val="2C243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45830424-58ED-8B53-B64F-27C6990155B9}"/>
                </a:ext>
              </a:extLst>
            </p:cNvPr>
            <p:cNvSpPr txBox="1"/>
            <p:nvPr/>
          </p:nvSpPr>
          <p:spPr>
            <a:xfrm>
              <a:off x="1194109" y="6025988"/>
              <a:ext cx="16373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100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MAIS INFORMAÇÕES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-3431164" y="1535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44">
            <a:hlinkClick r:id="rId15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-2934664" y="390889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15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-2700000">
            <a:off x="-2934663" y="390888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-3006169" y="747713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-3006169" y="1281387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-3013312" y="1812680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-3027599" y="2329685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-3431163" y="4146746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-3027599" y="2860978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-3091146" y="3157068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-3076858" y="3635487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-3013312" y="3521785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3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65421" y="3598906"/>
            <a:ext cx="221860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tx1"/>
            </a:gs>
            <a:gs pos="0">
              <a:srgbClr val="370343"/>
            </a:gs>
            <a:gs pos="56088">
              <a:srgbClr val="0F0315"/>
            </a:gs>
            <a:gs pos="83000">
              <a:schemeClr val="tx1"/>
            </a:gs>
            <a:gs pos="100000">
              <a:srgbClr val="00000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0" y="0"/>
            <a:ext cx="12192000" cy="74771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3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5" y="156965"/>
            <a:ext cx="1320110" cy="433782"/>
          </a:xfrm>
          <a:prstGeom prst="rect">
            <a:avLst/>
          </a:prstGeom>
        </p:spPr>
      </p:pic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454819" y="321457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454819" y="376226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454819" y="430995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798908" y="254784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1521619" y="254783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2D8C23F3-8DD4-FE1B-8CC4-87621F058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t="33165" r="81680" b="17576"/>
          <a:stretch>
            <a:fillRect/>
          </a:stretch>
        </p:blipFill>
        <p:spPr>
          <a:xfrm>
            <a:off x="463550" y="1281387"/>
            <a:ext cx="1803400" cy="1766613"/>
          </a:xfrm>
          <a:custGeom>
            <a:avLst/>
            <a:gdLst>
              <a:gd name="connsiteX0" fmla="*/ 0 w 1803400"/>
              <a:gd name="connsiteY0" fmla="*/ 0 h 1766613"/>
              <a:gd name="connsiteX1" fmla="*/ 1803400 w 1803400"/>
              <a:gd name="connsiteY1" fmla="*/ 0 h 1766613"/>
              <a:gd name="connsiteX2" fmla="*/ 1803400 w 1803400"/>
              <a:gd name="connsiteY2" fmla="*/ 1766613 h 1766613"/>
              <a:gd name="connsiteX3" fmla="*/ 0 w 1803400"/>
              <a:gd name="connsiteY3" fmla="*/ 1766613 h 176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400" h="1766613">
                <a:moveTo>
                  <a:pt x="0" y="0"/>
                </a:moveTo>
                <a:lnTo>
                  <a:pt x="1803400" y="0"/>
                </a:lnTo>
                <a:lnTo>
                  <a:pt x="1803400" y="1766613"/>
                </a:lnTo>
                <a:lnTo>
                  <a:pt x="0" y="1766613"/>
                </a:lnTo>
                <a:close/>
              </a:path>
            </a:pathLst>
          </a:custGeom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129BB002-18B7-00B7-238C-65BE43F81479}"/>
              </a:ext>
            </a:extLst>
          </p:cNvPr>
          <p:cNvSpPr txBox="1"/>
          <p:nvPr/>
        </p:nvSpPr>
        <p:spPr>
          <a:xfrm>
            <a:off x="361950" y="870325"/>
            <a:ext cx="1644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minha lista</a:t>
            </a: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7B2318D7-09A4-D943-E70E-85F33638B4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1" t="32823" r="66205" b="17495"/>
          <a:stretch/>
        </p:blipFill>
        <p:spPr>
          <a:xfrm>
            <a:off x="2349499" y="1263844"/>
            <a:ext cx="1803400" cy="1781800"/>
          </a:xfrm>
          <a:custGeom>
            <a:avLst/>
            <a:gdLst>
              <a:gd name="connsiteX0" fmla="*/ 0 w 1771650"/>
              <a:gd name="connsiteY0" fmla="*/ 0 h 1781800"/>
              <a:gd name="connsiteX1" fmla="*/ 1771650 w 1771650"/>
              <a:gd name="connsiteY1" fmla="*/ 0 h 1781800"/>
              <a:gd name="connsiteX2" fmla="*/ 1771650 w 1771650"/>
              <a:gd name="connsiteY2" fmla="*/ 1781800 h 1781800"/>
              <a:gd name="connsiteX3" fmla="*/ 0 w 1771650"/>
              <a:gd name="connsiteY3" fmla="*/ 1781800 h 17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50" h="1781800">
                <a:moveTo>
                  <a:pt x="0" y="0"/>
                </a:moveTo>
                <a:lnTo>
                  <a:pt x="1771650" y="0"/>
                </a:lnTo>
                <a:lnTo>
                  <a:pt x="1771650" y="1781800"/>
                </a:lnTo>
                <a:lnTo>
                  <a:pt x="0" y="1781800"/>
                </a:lnTo>
                <a:close/>
              </a:path>
            </a:pathLst>
          </a:cu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2EEEC5B4-B069-4ABE-518E-81A2EE9CEC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t="21984" r="75913" b="21632"/>
          <a:stretch/>
        </p:blipFill>
        <p:spPr>
          <a:xfrm>
            <a:off x="4235448" y="1263844"/>
            <a:ext cx="1803401" cy="1781800"/>
          </a:xfrm>
          <a:custGeom>
            <a:avLst/>
            <a:gdLst>
              <a:gd name="connsiteX0" fmla="*/ 0 w 1842237"/>
              <a:gd name="connsiteY0" fmla="*/ 0 h 1853676"/>
              <a:gd name="connsiteX1" fmla="*/ 1842237 w 1842237"/>
              <a:gd name="connsiteY1" fmla="*/ 0 h 1853676"/>
              <a:gd name="connsiteX2" fmla="*/ 1842237 w 1842237"/>
              <a:gd name="connsiteY2" fmla="*/ 1853676 h 1853676"/>
              <a:gd name="connsiteX3" fmla="*/ 0 w 1842237"/>
              <a:gd name="connsiteY3" fmla="*/ 1853676 h 18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2237" h="1853676">
                <a:moveTo>
                  <a:pt x="0" y="0"/>
                </a:moveTo>
                <a:lnTo>
                  <a:pt x="1842237" y="0"/>
                </a:lnTo>
                <a:lnTo>
                  <a:pt x="1842237" y="1853676"/>
                </a:lnTo>
                <a:lnTo>
                  <a:pt x="0" y="1853676"/>
                </a:lnTo>
                <a:close/>
              </a:path>
            </a:pathLst>
          </a:custGeom>
        </p:spPr>
      </p:pic>
      <p:pic>
        <p:nvPicPr>
          <p:cNvPr id="95" name="Imagem 94">
            <a:extLst>
              <a:ext uri="{FF2B5EF4-FFF2-40B4-BE49-F238E27FC236}">
                <a16:creationId xmlns:a16="http://schemas.microsoft.com/office/drawing/2014/main" id="{C6F31516-3231-7AFD-80C0-F8652D9D85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4" t="19432" r="2539" b="22142"/>
          <a:stretch/>
        </p:blipFill>
        <p:spPr>
          <a:xfrm>
            <a:off x="6121398" y="1193490"/>
            <a:ext cx="1855767" cy="1855767"/>
          </a:xfrm>
          <a:custGeom>
            <a:avLst/>
            <a:gdLst>
              <a:gd name="connsiteX0" fmla="*/ 0 w 1847850"/>
              <a:gd name="connsiteY0" fmla="*/ 0 h 1847850"/>
              <a:gd name="connsiteX1" fmla="*/ 1847850 w 1847850"/>
              <a:gd name="connsiteY1" fmla="*/ 0 h 1847850"/>
              <a:gd name="connsiteX2" fmla="*/ 1847850 w 1847850"/>
              <a:gd name="connsiteY2" fmla="*/ 1847850 h 1847850"/>
              <a:gd name="connsiteX3" fmla="*/ 0 w 1847850"/>
              <a:gd name="connsiteY3" fmla="*/ 184785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47850">
                <a:moveTo>
                  <a:pt x="0" y="0"/>
                </a:moveTo>
                <a:lnTo>
                  <a:pt x="1847850" y="0"/>
                </a:lnTo>
                <a:lnTo>
                  <a:pt x="1847850" y="1847850"/>
                </a:lnTo>
                <a:lnTo>
                  <a:pt x="0" y="1847850"/>
                </a:lnTo>
                <a:close/>
              </a:path>
            </a:pathLst>
          </a:cu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4349981E-3376-0C98-B536-E5F571E676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11889" r="6429" b="23561"/>
          <a:stretch/>
        </p:blipFill>
        <p:spPr>
          <a:xfrm>
            <a:off x="8059714" y="1263844"/>
            <a:ext cx="1824159" cy="1789424"/>
          </a:xfrm>
          <a:custGeom>
            <a:avLst/>
            <a:gdLst>
              <a:gd name="connsiteX0" fmla="*/ 0 w 1824159"/>
              <a:gd name="connsiteY0" fmla="*/ 0 h 1824159"/>
              <a:gd name="connsiteX1" fmla="*/ 1824159 w 1824159"/>
              <a:gd name="connsiteY1" fmla="*/ 0 h 1824159"/>
              <a:gd name="connsiteX2" fmla="*/ 1824159 w 1824159"/>
              <a:gd name="connsiteY2" fmla="*/ 1824159 h 1824159"/>
              <a:gd name="connsiteX3" fmla="*/ 0 w 1824159"/>
              <a:gd name="connsiteY3" fmla="*/ 1824159 h 182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4159" h="1824159">
                <a:moveTo>
                  <a:pt x="0" y="0"/>
                </a:moveTo>
                <a:lnTo>
                  <a:pt x="1824159" y="0"/>
                </a:lnTo>
                <a:lnTo>
                  <a:pt x="1824159" y="1824159"/>
                </a:lnTo>
                <a:lnTo>
                  <a:pt x="0" y="1824159"/>
                </a:lnTo>
                <a:close/>
              </a:path>
            </a:pathLst>
          </a:cu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EFDF2C3E-85FC-10F4-5BA1-17D1BF15E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710" r="26741" b="21811"/>
          <a:stretch>
            <a:fillRect/>
          </a:stretch>
        </p:blipFill>
        <p:spPr>
          <a:xfrm>
            <a:off x="9966424" y="1172101"/>
            <a:ext cx="1881167" cy="1881167"/>
          </a:xfrm>
          <a:custGeom>
            <a:avLst/>
            <a:gdLst>
              <a:gd name="connsiteX0" fmla="*/ 0 w 1881167"/>
              <a:gd name="connsiteY0" fmla="*/ 0 h 1881167"/>
              <a:gd name="connsiteX1" fmla="*/ 1881167 w 1881167"/>
              <a:gd name="connsiteY1" fmla="*/ 0 h 1881167"/>
              <a:gd name="connsiteX2" fmla="*/ 1881167 w 1881167"/>
              <a:gd name="connsiteY2" fmla="*/ 1881167 h 1881167"/>
              <a:gd name="connsiteX3" fmla="*/ 0 w 1881167"/>
              <a:gd name="connsiteY3" fmla="*/ 1881167 h 188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167" h="1881167">
                <a:moveTo>
                  <a:pt x="0" y="0"/>
                </a:moveTo>
                <a:lnTo>
                  <a:pt x="1881167" y="0"/>
                </a:lnTo>
                <a:lnTo>
                  <a:pt x="1881167" y="1881167"/>
                </a:lnTo>
                <a:lnTo>
                  <a:pt x="0" y="1881167"/>
                </a:lnTo>
                <a:close/>
              </a:path>
            </a:pathLst>
          </a:custGeom>
        </p:spPr>
      </p:pic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C90F0CF7-70CD-3089-F355-2434C5B595B3}"/>
              </a:ext>
            </a:extLst>
          </p:cNvPr>
          <p:cNvSpPr txBox="1"/>
          <p:nvPr/>
        </p:nvSpPr>
        <p:spPr>
          <a:xfrm>
            <a:off x="454819" y="3048968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Mayans</a:t>
            </a:r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M.C.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7FF4EB3B-B81B-0C06-6404-34F7D395076B}"/>
              </a:ext>
            </a:extLst>
          </p:cNvPr>
          <p:cNvSpPr txBox="1"/>
          <p:nvPr/>
        </p:nvSpPr>
        <p:spPr>
          <a:xfrm>
            <a:off x="1317065" y="3048968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T4 E3 Self 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DE27FEDB-8F42-8987-22A3-9A9A33A0E463}"/>
              </a:ext>
            </a:extLst>
          </p:cNvPr>
          <p:cNvSpPr txBox="1"/>
          <p:nvPr/>
        </p:nvSpPr>
        <p:spPr>
          <a:xfrm>
            <a:off x="454818" y="3249401"/>
            <a:ext cx="178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Portrait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Bathroom</a:t>
            </a:r>
            <a:endParaRPr lang="pt-PT" sz="12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1" name="Gráfico 110" descr="Reproduzir">
            <a:extLst>
              <a:ext uri="{FF2B5EF4-FFF2-40B4-BE49-F238E27FC236}">
                <a16:creationId xmlns:a16="http://schemas.microsoft.com/office/drawing/2014/main" id="{B4649544-BC81-56F5-A595-AA0B099AF2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1458" y="2801259"/>
            <a:ext cx="143243" cy="143243"/>
          </a:xfrm>
          <a:prstGeom prst="rect">
            <a:avLst/>
          </a:prstGeom>
        </p:spPr>
      </p:pic>
      <p:pic>
        <p:nvPicPr>
          <p:cNvPr id="112" name="Gráfico 111" descr="Reproduzir">
            <a:extLst>
              <a:ext uri="{FF2B5EF4-FFF2-40B4-BE49-F238E27FC236}">
                <a16:creationId xmlns:a16="http://schemas.microsoft.com/office/drawing/2014/main" id="{EDF59BA2-7A81-4483-14F2-DEE2E7ADA9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409" y="2801259"/>
            <a:ext cx="143243" cy="143243"/>
          </a:xfrm>
          <a:prstGeom prst="rect">
            <a:avLst/>
          </a:prstGeom>
        </p:spPr>
      </p:pic>
      <p:pic>
        <p:nvPicPr>
          <p:cNvPr id="113" name="Gráfico 112" descr="Reproduzir">
            <a:extLst>
              <a:ext uri="{FF2B5EF4-FFF2-40B4-BE49-F238E27FC236}">
                <a16:creationId xmlns:a16="http://schemas.microsoft.com/office/drawing/2014/main" id="{63A13483-2F03-FE66-85DB-AF7AC7F88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3151" y="2801258"/>
            <a:ext cx="143243" cy="143243"/>
          </a:xfrm>
          <a:prstGeom prst="rect">
            <a:avLst/>
          </a:prstGeom>
        </p:spPr>
      </p:pic>
      <p:pic>
        <p:nvPicPr>
          <p:cNvPr id="114" name="Gráfico 113" descr="Reproduzir">
            <a:extLst>
              <a:ext uri="{FF2B5EF4-FFF2-40B4-BE49-F238E27FC236}">
                <a16:creationId xmlns:a16="http://schemas.microsoft.com/office/drawing/2014/main" id="{669A3DC8-0BF8-36AF-9522-EAD73D734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2941" y="2794611"/>
            <a:ext cx="143243" cy="143243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02A84201-4537-4A56-8217-A197C8A3D0C7}"/>
              </a:ext>
            </a:extLst>
          </p:cNvPr>
          <p:cNvSpPr txBox="1"/>
          <p:nvPr/>
        </p:nvSpPr>
        <p:spPr>
          <a:xfrm>
            <a:off x="2363668" y="3048968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Supernatural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DEEEE5BA-17DC-36AF-E2B0-AA1F05378F4D}"/>
              </a:ext>
            </a:extLst>
          </p:cNvPr>
          <p:cNvSpPr txBox="1"/>
          <p:nvPr/>
        </p:nvSpPr>
        <p:spPr>
          <a:xfrm>
            <a:off x="3263241" y="3053268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T6 E15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pt-PT" sz="12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01A26572-E985-5948-C43E-E202C794C75E}"/>
              </a:ext>
            </a:extLst>
          </p:cNvPr>
          <p:cNvSpPr txBox="1"/>
          <p:nvPr/>
        </p:nvSpPr>
        <p:spPr>
          <a:xfrm>
            <a:off x="2368485" y="3246401"/>
            <a:ext cx="178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French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Mistake</a:t>
            </a:r>
            <a:endParaRPr lang="pt-PT" sz="12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A4E36744-8B0F-D265-0E58-75A2C47EBF79}"/>
              </a:ext>
            </a:extLst>
          </p:cNvPr>
          <p:cNvSpPr txBox="1"/>
          <p:nvPr/>
        </p:nvSpPr>
        <p:spPr>
          <a:xfrm>
            <a:off x="6150865" y="3039355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TVD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4A7CFDF4-D701-39A4-69EE-49374AF60F6A}"/>
              </a:ext>
            </a:extLst>
          </p:cNvPr>
          <p:cNvSpPr txBox="1"/>
          <p:nvPr/>
        </p:nvSpPr>
        <p:spPr>
          <a:xfrm>
            <a:off x="6516783" y="3039355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T8 E15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We’re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00E23676-BCE6-EC31-45D5-33C300A21BBC}"/>
              </a:ext>
            </a:extLst>
          </p:cNvPr>
          <p:cNvSpPr txBox="1"/>
          <p:nvPr/>
        </p:nvSpPr>
        <p:spPr>
          <a:xfrm>
            <a:off x="6144071" y="3238777"/>
            <a:ext cx="178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Wedding</a:t>
            </a:r>
            <a:endParaRPr lang="pt-PT" sz="1200" spc="-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5D0A3278-3A23-B971-004A-D8FE7E72E5AB}"/>
              </a:ext>
            </a:extLst>
          </p:cNvPr>
          <p:cNvSpPr txBox="1"/>
          <p:nvPr/>
        </p:nvSpPr>
        <p:spPr>
          <a:xfrm>
            <a:off x="10004809" y="3039354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312ECEB1-0350-F8C0-6960-60C6EE020A99}"/>
              </a:ext>
            </a:extLst>
          </p:cNvPr>
          <p:cNvSpPr txBox="1"/>
          <p:nvPr/>
        </p:nvSpPr>
        <p:spPr>
          <a:xfrm>
            <a:off x="10282376" y="3039353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T3 E21 </a:t>
            </a:r>
            <a:r>
              <a:rPr lang="pt-PT" sz="1200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‘Em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3B38138-CEC4-44AD-B86D-E8A835CE13CC}"/>
              </a:ext>
            </a:extLst>
          </p:cNvPr>
          <p:cNvSpPr txBox="1"/>
          <p:nvPr/>
        </p:nvSpPr>
        <p:spPr>
          <a:xfrm>
            <a:off x="10012251" y="3238777"/>
            <a:ext cx="178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Hell Kid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07A0093C-47C5-0CF9-F8B1-EE82A83FED29}"/>
              </a:ext>
            </a:extLst>
          </p:cNvPr>
          <p:cNvSpPr txBox="1"/>
          <p:nvPr/>
        </p:nvSpPr>
        <p:spPr>
          <a:xfrm>
            <a:off x="4227800" y="3054949"/>
            <a:ext cx="166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Sexta-Feira 13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6CC7EA4-1C10-8209-21ED-579FF57D98B5}"/>
              </a:ext>
            </a:extLst>
          </p:cNvPr>
          <p:cNvSpPr txBox="1"/>
          <p:nvPr/>
        </p:nvSpPr>
        <p:spPr>
          <a:xfrm>
            <a:off x="8041912" y="3064735"/>
            <a:ext cx="1816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Pesadelo em </a:t>
            </a:r>
            <a:r>
              <a:rPr lang="pt-PT" sz="1200" b="1" spc="-8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Elm</a:t>
            </a:r>
            <a:r>
              <a:rPr lang="pt-PT" sz="1200" b="1" spc="-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Street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9F62E378-2142-5137-D98C-6C750B985C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1" b="18891"/>
          <a:stretch/>
        </p:blipFill>
        <p:spPr>
          <a:xfrm>
            <a:off x="4094931" y="3951436"/>
            <a:ext cx="7871510" cy="2749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E3F5AE76-A6CC-2658-247A-34954059C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00"/>
          <a:stretch/>
        </p:blipFill>
        <p:spPr>
          <a:xfrm>
            <a:off x="587333" y="4172416"/>
            <a:ext cx="572930" cy="433782"/>
          </a:xfrm>
          <a:prstGeom prst="rect">
            <a:avLst/>
          </a:prstGeom>
        </p:spPr>
      </p:pic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3AEDB10F-45EF-9C1A-60E4-5C917181C294}"/>
              </a:ext>
            </a:extLst>
          </p:cNvPr>
          <p:cNvSpPr txBox="1"/>
          <p:nvPr/>
        </p:nvSpPr>
        <p:spPr>
          <a:xfrm>
            <a:off x="1130964" y="4337707"/>
            <a:ext cx="3151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1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VAMPIRE DIARIES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739F35B0-BCC4-29E7-6B1E-5823D47DDC2E}"/>
              </a:ext>
            </a:extLst>
          </p:cNvPr>
          <p:cNvSpPr txBox="1"/>
          <p:nvPr/>
        </p:nvSpPr>
        <p:spPr>
          <a:xfrm>
            <a:off x="542925" y="4667158"/>
            <a:ext cx="2893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Descubra o mundo sobrenatural de TVD – uma séria repleta de mistério e emoção.</a:t>
            </a:r>
          </a:p>
        </p:txBody>
      </p:sp>
      <p:pic>
        <p:nvPicPr>
          <p:cNvPr id="144" name="Imagem 143">
            <a:extLst>
              <a:ext uri="{FF2B5EF4-FFF2-40B4-BE49-F238E27FC236}">
                <a16:creationId xmlns:a16="http://schemas.microsoft.com/office/drawing/2014/main" id="{71BE2EA0-F3D5-5F39-3A5C-78659CD6321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6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9378">
            <a:off x="671062" y="5989408"/>
            <a:ext cx="335903" cy="335903"/>
          </a:xfrm>
          <a:prstGeom prst="rect">
            <a:avLst/>
          </a:prstGeom>
          <a:ln>
            <a:noFill/>
          </a:ln>
        </p:spPr>
      </p:pic>
      <p:sp>
        <p:nvSpPr>
          <p:cNvPr id="146" name="Oval 145">
            <a:extLst>
              <a:ext uri="{FF2B5EF4-FFF2-40B4-BE49-F238E27FC236}">
                <a16:creationId xmlns:a16="http://schemas.microsoft.com/office/drawing/2014/main" id="{93810FA4-EF9C-DC2D-312A-4563A80BD376}"/>
              </a:ext>
            </a:extLst>
          </p:cNvPr>
          <p:cNvSpPr/>
          <p:nvPr/>
        </p:nvSpPr>
        <p:spPr>
          <a:xfrm>
            <a:off x="654409" y="5974569"/>
            <a:ext cx="364448" cy="36444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C7F60CCA-84AD-1905-8550-0CA5B723DEE0}"/>
              </a:ext>
            </a:extLst>
          </p:cNvPr>
          <p:cNvSpPr/>
          <p:nvPr/>
        </p:nvSpPr>
        <p:spPr>
          <a:xfrm>
            <a:off x="1308927" y="6001710"/>
            <a:ext cx="1364816" cy="348111"/>
          </a:xfrm>
          <a:prstGeom prst="rect">
            <a:avLst/>
          </a:prstGeom>
          <a:solidFill>
            <a:srgbClr val="2C24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45830424-58ED-8B53-B64F-27C6990155B9}"/>
              </a:ext>
            </a:extLst>
          </p:cNvPr>
          <p:cNvSpPr txBox="1"/>
          <p:nvPr/>
        </p:nvSpPr>
        <p:spPr>
          <a:xfrm>
            <a:off x="1165081" y="6025988"/>
            <a:ext cx="16373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100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MAIS INFORMAÇÕES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9557" y="0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44">
            <a:hlinkClick r:id="rId13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506057" y="389354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13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-2700000">
            <a:off x="506058" y="389353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434552" y="746178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434552" y="1279852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427409" y="1811145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413122" y="2328150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9558" y="4145211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413122" y="2859443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349575" y="3155533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363863" y="3633952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427409" y="3520250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3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75300" y="3597371"/>
            <a:ext cx="221860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2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>
            <a:extLst>
              <a:ext uri="{FF2B5EF4-FFF2-40B4-BE49-F238E27FC236}">
                <a16:creationId xmlns:a16="http://schemas.microsoft.com/office/drawing/2014/main" id="{7CC1BA46-3F59-74C0-7B38-868A2BA743CC}"/>
              </a:ext>
            </a:extLst>
          </p:cNvPr>
          <p:cNvSpPr/>
          <p:nvPr/>
        </p:nvSpPr>
        <p:spPr>
          <a:xfrm>
            <a:off x="0" y="6839285"/>
            <a:ext cx="12192000" cy="6861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048" name="Imagem 1047">
            <a:extLst>
              <a:ext uri="{FF2B5EF4-FFF2-40B4-BE49-F238E27FC236}">
                <a16:creationId xmlns:a16="http://schemas.microsoft.com/office/drawing/2014/main" id="{22C56712-8198-0778-1B9E-5E7EFCE54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68600" y="6464916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43" name="Imagem 1042">
            <a:extLst>
              <a:ext uri="{FF2B5EF4-FFF2-40B4-BE49-F238E27FC236}">
                <a16:creationId xmlns:a16="http://schemas.microsoft.com/office/drawing/2014/main" id="{AB4F503A-F485-969D-3E6B-3F556F867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23200" y="6453629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2" name="Imagem 1041">
            <a:extLst>
              <a:ext uri="{FF2B5EF4-FFF2-40B4-BE49-F238E27FC236}">
                <a16:creationId xmlns:a16="http://schemas.microsoft.com/office/drawing/2014/main" id="{C21064C2-A1C3-CF3B-E99F-BC113550A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73109" y="6453629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2B07BE5E-D9B6-754B-301A-D85ECB92B69E}"/>
              </a:ext>
            </a:extLst>
          </p:cNvPr>
          <p:cNvSpPr/>
          <p:nvPr/>
        </p:nvSpPr>
        <p:spPr>
          <a:xfrm>
            <a:off x="0" y="13583081"/>
            <a:ext cx="12192000" cy="6861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20C4AAB-A207-DD37-67FE-84627CCF7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/>
        </p:blipFill>
        <p:spPr>
          <a:xfrm>
            <a:off x="0" y="0"/>
            <a:ext cx="12192000" cy="483276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1BA35C-C078-B547-17C2-6B3CF8B332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3" r="241" b="-284"/>
          <a:stretch/>
        </p:blipFill>
        <p:spPr>
          <a:xfrm>
            <a:off x="9557286" y="1086774"/>
            <a:ext cx="2037567" cy="25946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0" y="0"/>
            <a:ext cx="12192000" cy="74771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10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5" y="156965"/>
            <a:ext cx="1320110" cy="433782"/>
          </a:xfrm>
          <a:prstGeom prst="rect">
            <a:avLst/>
          </a:prstGeom>
        </p:spPr>
      </p:pic>
      <p:cxnSp>
        <p:nvCxnSpPr>
          <p:cNvPr id="24" name="Conexão reta 23">
            <a:hlinkClick r:id="rId12" action="ppaction://hlinksldjump"/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454819" y="321457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hlinkClick r:id="rId12" action="ppaction://hlinksldjump"/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454819" y="376226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hlinkClick r:id="rId12" action="ppaction://hlinksldjump"/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454819" y="430995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798908" y="254784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1521619" y="254783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pic>
        <p:nvPicPr>
          <p:cNvPr id="2" name="WhatsApp Video 2023-03-22 at 23.12.20">
            <a:hlinkClick r:id="" action="ppaction://media"/>
            <a:extLst>
              <a:ext uri="{FF2B5EF4-FFF2-40B4-BE49-F238E27FC236}">
                <a16:creationId xmlns:a16="http://schemas.microsoft.com/office/drawing/2014/main" id="{D54E120B-5B0C-DB56-B45C-9351C25C95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.3764"/>
                </p14:media>
              </p:ext>
            </p:extLst>
          </p:nvPr>
        </p:nvPicPr>
        <p:blipFill rotWithShape="1">
          <a:blip r:embed="rId13"/>
          <a:srcRect l="623" t="-2028" r="-623" b="154"/>
          <a:stretch/>
        </p:blipFill>
        <p:spPr>
          <a:xfrm>
            <a:off x="9557287" y="1086773"/>
            <a:ext cx="2037566" cy="259466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reflection blurRad="6350" stA="15000" endPos="28000" dir="5400000" sy="-100000" algn="bl" rotWithShape="0"/>
          </a:effectLst>
        </p:spPr>
      </p:pic>
      <p:pic>
        <p:nvPicPr>
          <p:cNvPr id="1041" name="Imagem 1040">
            <a:extLst>
              <a:ext uri="{FF2B5EF4-FFF2-40B4-BE49-F238E27FC236}">
                <a16:creationId xmlns:a16="http://schemas.microsoft.com/office/drawing/2014/main" id="{D03FCB3B-E73F-32EF-F754-0383644663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86414" y="6460573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9067B2-15E5-8E42-2257-42871F70D9EE}"/>
              </a:ext>
            </a:extLst>
          </p:cNvPr>
          <p:cNvSpPr txBox="1"/>
          <p:nvPr/>
        </p:nvSpPr>
        <p:spPr>
          <a:xfrm>
            <a:off x="8760761" y="3252292"/>
            <a:ext cx="261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pt-P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5EACE9-423C-7629-3D5E-3190BB76D980}"/>
              </a:ext>
            </a:extLst>
          </p:cNvPr>
          <p:cNvSpPr/>
          <p:nvPr/>
        </p:nvSpPr>
        <p:spPr>
          <a:xfrm>
            <a:off x="558800" y="4203700"/>
            <a:ext cx="240108" cy="2730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ysClr val="windowText" lastClr="000000"/>
              </a:solidFill>
            </a:endParaRPr>
          </a:p>
        </p:txBody>
      </p:sp>
      <p:pic>
        <p:nvPicPr>
          <p:cNvPr id="25" name="Imagem 24">
            <a:hlinkClick r:id="rId15" action="ppaction://hlinksldjump"/>
            <a:extLst>
              <a:ext uri="{FF2B5EF4-FFF2-40B4-BE49-F238E27FC236}">
                <a16:creationId xmlns:a16="http://schemas.microsoft.com/office/drawing/2014/main" id="{FAEA4ECB-A45A-B547-3B01-50E627E72C38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6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9378">
            <a:off x="493761" y="4139256"/>
            <a:ext cx="382886" cy="382886"/>
          </a:xfrm>
          <a:prstGeom prst="rect">
            <a:avLst/>
          </a:prstGeom>
          <a:ln>
            <a:noFill/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867D38-C7BA-A0ED-3A57-690889FA018E}"/>
              </a:ext>
            </a:extLst>
          </p:cNvPr>
          <p:cNvSpPr txBox="1"/>
          <p:nvPr/>
        </p:nvSpPr>
        <p:spPr>
          <a:xfrm>
            <a:off x="327660" y="4818012"/>
            <a:ext cx="6428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revela-se e a Elena fica a saber de informações chocantes acerca das suas motivações. Além disso, recordações de 1491 revelam como a Katherine conheceu 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Elijah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 ao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A7E7079-FB07-8BDF-57B6-33B160334240}"/>
              </a:ext>
            </a:extLst>
          </p:cNvPr>
          <p:cNvSpPr/>
          <p:nvPr/>
        </p:nvSpPr>
        <p:spPr>
          <a:xfrm>
            <a:off x="381002" y="5817372"/>
            <a:ext cx="1774824" cy="3842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CA7ED01-BBD5-1492-C8C3-B10BFC012E13}"/>
              </a:ext>
            </a:extLst>
          </p:cNvPr>
          <p:cNvSpPr txBox="1"/>
          <p:nvPr/>
        </p:nvSpPr>
        <p:spPr>
          <a:xfrm>
            <a:off x="581733" y="586780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Temporada 2</a:t>
            </a:r>
          </a:p>
        </p:txBody>
      </p:sp>
      <p:sp>
        <p:nvSpPr>
          <p:cNvPr id="42" name="Forma livre: Forma 41">
            <a:hlinkClick r:id="rId18" action="ppaction://hlinksldjump"/>
            <a:extLst>
              <a:ext uri="{FF2B5EF4-FFF2-40B4-BE49-F238E27FC236}">
                <a16:creationId xmlns:a16="http://schemas.microsoft.com/office/drawing/2014/main" id="{39A4CCE3-E6FB-5C55-E02A-0F7806D1A18D}"/>
              </a:ext>
            </a:extLst>
          </p:cNvPr>
          <p:cNvSpPr/>
          <p:nvPr/>
        </p:nvSpPr>
        <p:spPr>
          <a:xfrm rot="16200000">
            <a:off x="1720828" y="5959912"/>
            <a:ext cx="58611" cy="114622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pt-PT"/>
          </a:p>
        </p:txBody>
      </p: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CB1A2F95-B5B4-1AD8-8168-C19693D41A12}"/>
              </a:ext>
            </a:extLst>
          </p:cNvPr>
          <p:cNvSpPr txBox="1"/>
          <p:nvPr/>
        </p:nvSpPr>
        <p:spPr>
          <a:xfrm>
            <a:off x="468600" y="806552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Return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E960BD62-9163-5B2E-0944-8F3FADA0009A}"/>
              </a:ext>
            </a:extLst>
          </p:cNvPr>
          <p:cNvSpPr txBox="1"/>
          <p:nvPr/>
        </p:nvSpPr>
        <p:spPr>
          <a:xfrm>
            <a:off x="463548" y="824748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EE517EBE-CF9B-479E-F8E6-9307B6F5DE81}"/>
              </a:ext>
            </a:extLst>
          </p:cNvPr>
          <p:cNvSpPr txBox="1"/>
          <p:nvPr/>
        </p:nvSpPr>
        <p:spPr>
          <a:xfrm>
            <a:off x="3088011" y="8065523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2. Brave New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World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D78E09E3-53C3-CBAF-AEDE-8DDA4A370C46}"/>
              </a:ext>
            </a:extLst>
          </p:cNvPr>
          <p:cNvSpPr txBox="1"/>
          <p:nvPr/>
        </p:nvSpPr>
        <p:spPr>
          <a:xfrm>
            <a:off x="3087706" y="824748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FBDA4C88-F741-1E1F-FDBF-F1DDD78E3262}"/>
              </a:ext>
            </a:extLst>
          </p:cNvPr>
          <p:cNvSpPr txBox="1"/>
          <p:nvPr/>
        </p:nvSpPr>
        <p:spPr>
          <a:xfrm>
            <a:off x="6373109" y="8062900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Bad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Rising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9CF31B7B-1728-2097-D1FF-A6E6A74F49BB}"/>
              </a:ext>
            </a:extLst>
          </p:cNvPr>
          <p:cNvSpPr txBox="1"/>
          <p:nvPr/>
        </p:nvSpPr>
        <p:spPr>
          <a:xfrm>
            <a:off x="6373109" y="824359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BBC9D35A-B7D0-B4D1-FF6D-CDBF5E25B234}"/>
              </a:ext>
            </a:extLst>
          </p:cNvPr>
          <p:cNvSpPr txBox="1"/>
          <p:nvPr/>
        </p:nvSpPr>
        <p:spPr>
          <a:xfrm>
            <a:off x="9113566" y="8060482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Memory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Lane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972B7938-6CD0-CB43-1F1F-AFE12F0501F6}"/>
              </a:ext>
            </a:extLst>
          </p:cNvPr>
          <p:cNvSpPr txBox="1"/>
          <p:nvPr/>
        </p:nvSpPr>
        <p:spPr>
          <a:xfrm>
            <a:off x="9174269" y="824329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4" name="Forma livre: Forma 1053">
            <a:hlinkClick r:id="rId19" action="ppaction://hlinksldjump"/>
            <a:extLst>
              <a:ext uri="{FF2B5EF4-FFF2-40B4-BE49-F238E27FC236}">
                <a16:creationId xmlns:a16="http://schemas.microsoft.com/office/drawing/2014/main" id="{D4C7DCE1-17DC-9195-CAE2-507D9F580DCB}"/>
              </a:ext>
            </a:extLst>
          </p:cNvPr>
          <p:cNvSpPr/>
          <p:nvPr/>
        </p:nvSpPr>
        <p:spPr>
          <a:xfrm rot="16200000">
            <a:off x="5949301" y="5994877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2BD224-BEDA-9E4A-7639-814B445D54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54590" y="8671267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882258-B0A7-B121-108E-26F925438E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09190" y="8659980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7B4C43-9F71-C077-414E-D50B9BD8E3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59099" y="8659980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8163A9-F2FA-E87F-AA0B-C05A2DF954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72404" y="8666924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38B09-6962-0915-9784-FED56AB67051}"/>
              </a:ext>
            </a:extLst>
          </p:cNvPr>
          <p:cNvSpPr txBox="1"/>
          <p:nvPr/>
        </p:nvSpPr>
        <p:spPr>
          <a:xfrm>
            <a:off x="454590" y="10271874"/>
            <a:ext cx="1679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Killed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4C89BB-FF64-C037-E8A4-05162156D08E}"/>
              </a:ext>
            </a:extLst>
          </p:cNvPr>
          <p:cNvSpPr txBox="1"/>
          <p:nvPr/>
        </p:nvSpPr>
        <p:spPr>
          <a:xfrm>
            <a:off x="449538" y="1045383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B7E108-CA4C-3024-E45E-B575ECA7C944}"/>
              </a:ext>
            </a:extLst>
          </p:cNvPr>
          <p:cNvSpPr txBox="1"/>
          <p:nvPr/>
        </p:nvSpPr>
        <p:spPr>
          <a:xfrm>
            <a:off x="3074001" y="10271874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Plan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CE614B-83C5-E0D7-8707-AD3E587486EC}"/>
              </a:ext>
            </a:extLst>
          </p:cNvPr>
          <p:cNvSpPr txBox="1"/>
          <p:nvPr/>
        </p:nvSpPr>
        <p:spPr>
          <a:xfrm>
            <a:off x="3073696" y="1045383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70E6FB-07BC-1D73-5010-FFDF202C6A6F}"/>
              </a:ext>
            </a:extLst>
          </p:cNvPr>
          <p:cNvSpPr txBox="1"/>
          <p:nvPr/>
        </p:nvSpPr>
        <p:spPr>
          <a:xfrm>
            <a:off x="6359099" y="10269251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Masquerade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EF0797-C8F2-98E3-0BA7-D41F4D6BFC2B}"/>
              </a:ext>
            </a:extLst>
          </p:cNvPr>
          <p:cNvSpPr txBox="1"/>
          <p:nvPr/>
        </p:nvSpPr>
        <p:spPr>
          <a:xfrm>
            <a:off x="6359099" y="1044994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0B7DBE4-8BE1-1780-ECD9-F9EEA4C9A49A}"/>
              </a:ext>
            </a:extLst>
          </p:cNvPr>
          <p:cNvSpPr txBox="1"/>
          <p:nvPr/>
        </p:nvSpPr>
        <p:spPr>
          <a:xfrm>
            <a:off x="9154687" y="10268842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8. Rose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97B3F9-F892-2A16-9718-5D0EDD7D57A0}"/>
              </a:ext>
            </a:extLst>
          </p:cNvPr>
          <p:cNvSpPr txBox="1"/>
          <p:nvPr/>
        </p:nvSpPr>
        <p:spPr>
          <a:xfrm>
            <a:off x="9174269" y="1045039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85EAE52-2B8C-C768-CEC6-963CBF8918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40580" y="10877618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97878C7-177D-4F08-BC51-BDB547716D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10866331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B061731-7609-8524-7C74-9733B7F023F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10866331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9B7F0B6-5B69-38A8-B0F0-762689BAD3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58394" y="10873275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BEE0E96-169C-8EDD-6743-55FE7210A70C}"/>
              </a:ext>
            </a:extLst>
          </p:cNvPr>
          <p:cNvSpPr txBox="1"/>
          <p:nvPr/>
        </p:nvSpPr>
        <p:spPr>
          <a:xfrm>
            <a:off x="440580" y="1247822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9. Katerina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F77706E-10E6-DE36-CECF-41E5E0F1AA17}"/>
              </a:ext>
            </a:extLst>
          </p:cNvPr>
          <p:cNvSpPr txBox="1"/>
          <p:nvPr/>
        </p:nvSpPr>
        <p:spPr>
          <a:xfrm>
            <a:off x="435528" y="1266019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156C6B-4CDF-1408-3816-4AD4668D495A}"/>
              </a:ext>
            </a:extLst>
          </p:cNvPr>
          <p:cNvSpPr txBox="1"/>
          <p:nvPr/>
        </p:nvSpPr>
        <p:spPr>
          <a:xfrm>
            <a:off x="3059991" y="12478225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Sacrifice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8B96AA-C9E6-363E-FCD5-1F5C68A9DD3F}"/>
              </a:ext>
            </a:extLst>
          </p:cNvPr>
          <p:cNvSpPr txBox="1"/>
          <p:nvPr/>
        </p:nvSpPr>
        <p:spPr>
          <a:xfrm>
            <a:off x="3059686" y="1266019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B597169-E932-AE95-BF22-42E6C78F35A7}"/>
              </a:ext>
            </a:extLst>
          </p:cNvPr>
          <p:cNvSpPr txBox="1"/>
          <p:nvPr/>
        </p:nvSpPr>
        <p:spPr>
          <a:xfrm>
            <a:off x="6345089" y="12475602"/>
            <a:ext cx="231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Light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Of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14BEE74-D1C5-B1D3-F8BB-18789E902885}"/>
              </a:ext>
            </a:extLst>
          </p:cNvPr>
          <p:cNvSpPr txBox="1"/>
          <p:nvPr/>
        </p:nvSpPr>
        <p:spPr>
          <a:xfrm>
            <a:off x="6345089" y="12656296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25CD70C-53B6-2304-BAB0-EE7062E08872}"/>
              </a:ext>
            </a:extLst>
          </p:cNvPr>
          <p:cNvSpPr txBox="1"/>
          <p:nvPr/>
        </p:nvSpPr>
        <p:spPr>
          <a:xfrm>
            <a:off x="9172668" y="12479943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12.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Descent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A0B8E5F-A4F8-FB9E-C287-32F5900A5DB6}"/>
              </a:ext>
            </a:extLst>
          </p:cNvPr>
          <p:cNvSpPr txBox="1"/>
          <p:nvPr/>
        </p:nvSpPr>
        <p:spPr>
          <a:xfrm>
            <a:off x="9146445" y="12656296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B8243373-3B0A-DF18-BD7B-AEF874FA21C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26570" y="13083969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39E5471-310D-A3EA-8658-BE20E281805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13072682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21EC1BBC-9ECA-FA64-400B-5DAA18C4DF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13072682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5F98585-BF95-9511-E9FB-3B667B9E313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44384" y="13079626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4BED79DD-1309-F2FE-FD2F-414E776CA9B9}"/>
              </a:ext>
            </a:extLst>
          </p:cNvPr>
          <p:cNvSpPr txBox="1"/>
          <p:nvPr/>
        </p:nvSpPr>
        <p:spPr>
          <a:xfrm>
            <a:off x="426570" y="14684576"/>
            <a:ext cx="170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Daddy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Issues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10AA020-1693-7091-4314-B790CD56729A}"/>
              </a:ext>
            </a:extLst>
          </p:cNvPr>
          <p:cNvSpPr txBox="1"/>
          <p:nvPr/>
        </p:nvSpPr>
        <p:spPr>
          <a:xfrm>
            <a:off x="421518" y="1486654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6" name="CaixaDeTexto 1025">
            <a:extLst>
              <a:ext uri="{FF2B5EF4-FFF2-40B4-BE49-F238E27FC236}">
                <a16:creationId xmlns:a16="http://schemas.microsoft.com/office/drawing/2014/main" id="{C022D297-EDF8-5514-A6CB-2F70EDE8FE44}"/>
              </a:ext>
            </a:extLst>
          </p:cNvPr>
          <p:cNvSpPr txBox="1"/>
          <p:nvPr/>
        </p:nvSpPr>
        <p:spPr>
          <a:xfrm>
            <a:off x="3045981" y="14684576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Crying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Wolf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CaixaDeTexto 1027">
            <a:extLst>
              <a:ext uri="{FF2B5EF4-FFF2-40B4-BE49-F238E27FC236}">
                <a16:creationId xmlns:a16="http://schemas.microsoft.com/office/drawing/2014/main" id="{69BC7BD4-0741-41FE-AE23-C7DA7751E033}"/>
              </a:ext>
            </a:extLst>
          </p:cNvPr>
          <p:cNvSpPr txBox="1"/>
          <p:nvPr/>
        </p:nvSpPr>
        <p:spPr>
          <a:xfrm>
            <a:off x="3045676" y="1486654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ABCC87F4-1A90-813B-9D37-72278AFC2E6B}"/>
              </a:ext>
            </a:extLst>
          </p:cNvPr>
          <p:cNvSpPr txBox="1"/>
          <p:nvPr/>
        </p:nvSpPr>
        <p:spPr>
          <a:xfrm>
            <a:off x="6345089" y="14681953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Dinner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Party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06C0EF3C-3947-BCED-C807-6F22F5301BA4}"/>
              </a:ext>
            </a:extLst>
          </p:cNvPr>
          <p:cNvSpPr txBox="1"/>
          <p:nvPr/>
        </p:nvSpPr>
        <p:spPr>
          <a:xfrm>
            <a:off x="6345089" y="14862647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14E7817A-1C38-11B1-90C0-E2BD92A6B75C}"/>
              </a:ext>
            </a:extLst>
          </p:cNvPr>
          <p:cNvSpPr txBox="1"/>
          <p:nvPr/>
        </p:nvSpPr>
        <p:spPr>
          <a:xfrm>
            <a:off x="9136208" y="14686294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House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Guest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389353E8-744F-1DF4-DDC6-389472AB55BC}"/>
              </a:ext>
            </a:extLst>
          </p:cNvPr>
          <p:cNvSpPr txBox="1"/>
          <p:nvPr/>
        </p:nvSpPr>
        <p:spPr>
          <a:xfrm>
            <a:off x="9146019" y="1486235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pic>
        <p:nvPicPr>
          <p:cNvPr id="1038" name="Imagem 1037">
            <a:extLst>
              <a:ext uri="{FF2B5EF4-FFF2-40B4-BE49-F238E27FC236}">
                <a16:creationId xmlns:a16="http://schemas.microsoft.com/office/drawing/2014/main" id="{06293731-630F-BE49-3796-0EB06C8F13C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12560" y="15290320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39" name="Imagem 1038">
            <a:extLst>
              <a:ext uri="{FF2B5EF4-FFF2-40B4-BE49-F238E27FC236}">
                <a16:creationId xmlns:a16="http://schemas.microsoft.com/office/drawing/2014/main" id="{327EFF6E-3B16-BAE4-B3E4-2BEB432DC4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12125" y="15279033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0" name="Imagem 1039">
            <a:extLst>
              <a:ext uri="{FF2B5EF4-FFF2-40B4-BE49-F238E27FC236}">
                <a16:creationId xmlns:a16="http://schemas.microsoft.com/office/drawing/2014/main" id="{BE16D36A-E0E0-7EDC-F183-934E8ABE5F0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62034" y="15279033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1044" name="Imagem 1043">
            <a:extLst>
              <a:ext uri="{FF2B5EF4-FFF2-40B4-BE49-F238E27FC236}">
                <a16:creationId xmlns:a16="http://schemas.microsoft.com/office/drawing/2014/main" id="{DADB84AF-0BB9-89AA-4D34-4B781AB3363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30374" y="15285977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45" name="CaixaDeTexto 1044">
            <a:extLst>
              <a:ext uri="{FF2B5EF4-FFF2-40B4-BE49-F238E27FC236}">
                <a16:creationId xmlns:a16="http://schemas.microsoft.com/office/drawing/2014/main" id="{02372CDF-ABD7-9A20-F110-768A2071BB1A}"/>
              </a:ext>
            </a:extLst>
          </p:cNvPr>
          <p:cNvSpPr txBox="1"/>
          <p:nvPr/>
        </p:nvSpPr>
        <p:spPr>
          <a:xfrm>
            <a:off x="412560" y="16890927"/>
            <a:ext cx="1828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Know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Enemy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CaixaDeTexto 1045">
            <a:extLst>
              <a:ext uri="{FF2B5EF4-FFF2-40B4-BE49-F238E27FC236}">
                <a16:creationId xmlns:a16="http://schemas.microsoft.com/office/drawing/2014/main" id="{EB3CFE17-7B70-C79D-3993-05335E5D7B0F}"/>
              </a:ext>
            </a:extLst>
          </p:cNvPr>
          <p:cNvSpPr txBox="1"/>
          <p:nvPr/>
        </p:nvSpPr>
        <p:spPr>
          <a:xfrm>
            <a:off x="407508" y="1707289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47" name="CaixaDeTexto 1046">
            <a:extLst>
              <a:ext uri="{FF2B5EF4-FFF2-40B4-BE49-F238E27FC236}">
                <a16:creationId xmlns:a16="http://schemas.microsoft.com/office/drawing/2014/main" id="{B115A25E-4E0C-EC94-4745-0B019D763FAF}"/>
              </a:ext>
            </a:extLst>
          </p:cNvPr>
          <p:cNvSpPr txBox="1"/>
          <p:nvPr/>
        </p:nvSpPr>
        <p:spPr>
          <a:xfrm>
            <a:off x="3031971" y="16890927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18.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Dance</a:t>
            </a:r>
          </a:p>
        </p:txBody>
      </p:sp>
      <p:sp>
        <p:nvSpPr>
          <p:cNvPr id="1049" name="CaixaDeTexto 1048">
            <a:extLst>
              <a:ext uri="{FF2B5EF4-FFF2-40B4-BE49-F238E27FC236}">
                <a16:creationId xmlns:a16="http://schemas.microsoft.com/office/drawing/2014/main" id="{72B36D80-BADE-B466-68E1-E2125FE9C82D}"/>
              </a:ext>
            </a:extLst>
          </p:cNvPr>
          <p:cNvSpPr txBox="1"/>
          <p:nvPr/>
        </p:nvSpPr>
        <p:spPr>
          <a:xfrm>
            <a:off x="3031666" y="1707289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0" name="CaixaDeTexto 1049">
            <a:extLst>
              <a:ext uri="{FF2B5EF4-FFF2-40B4-BE49-F238E27FC236}">
                <a16:creationId xmlns:a16="http://schemas.microsoft.com/office/drawing/2014/main" id="{438C3ABD-98A3-02E2-CED1-FF763C8ED830}"/>
              </a:ext>
            </a:extLst>
          </p:cNvPr>
          <p:cNvSpPr txBox="1"/>
          <p:nvPr/>
        </p:nvSpPr>
        <p:spPr>
          <a:xfrm>
            <a:off x="6362034" y="16888304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19.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Klaus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D85E6EF2-128C-8573-CCD0-046E37C30476}"/>
              </a:ext>
            </a:extLst>
          </p:cNvPr>
          <p:cNvSpPr txBox="1"/>
          <p:nvPr/>
        </p:nvSpPr>
        <p:spPr>
          <a:xfrm>
            <a:off x="6362034" y="1706899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2" name="CaixaDeTexto 1051">
            <a:extLst>
              <a:ext uri="{FF2B5EF4-FFF2-40B4-BE49-F238E27FC236}">
                <a16:creationId xmlns:a16="http://schemas.microsoft.com/office/drawing/2014/main" id="{DD7759CC-913E-1804-7E98-B31CDAEC5733}"/>
              </a:ext>
            </a:extLst>
          </p:cNvPr>
          <p:cNvSpPr txBox="1"/>
          <p:nvPr/>
        </p:nvSpPr>
        <p:spPr>
          <a:xfrm>
            <a:off x="9136208" y="16886981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AA6B831C-4B40-3BE3-9A4C-1608BEA633A8}"/>
              </a:ext>
            </a:extLst>
          </p:cNvPr>
          <p:cNvSpPr txBox="1"/>
          <p:nvPr/>
        </p:nvSpPr>
        <p:spPr>
          <a:xfrm>
            <a:off x="9136208" y="1706899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055" name="Imagem 1054">
            <a:extLst>
              <a:ext uri="{FF2B5EF4-FFF2-40B4-BE49-F238E27FC236}">
                <a16:creationId xmlns:a16="http://schemas.microsoft.com/office/drawing/2014/main" id="{73838C0F-93DC-E3D7-F9EB-86F90BEFC7E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398550" y="17496671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58" name="Imagem 1057">
            <a:extLst>
              <a:ext uri="{FF2B5EF4-FFF2-40B4-BE49-F238E27FC236}">
                <a16:creationId xmlns:a16="http://schemas.microsoft.com/office/drawing/2014/main" id="{4E27E5D2-D545-88E1-4975-19F7C441604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16364" y="17492328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59" name="CaixaDeTexto 1058">
            <a:extLst>
              <a:ext uri="{FF2B5EF4-FFF2-40B4-BE49-F238E27FC236}">
                <a16:creationId xmlns:a16="http://schemas.microsoft.com/office/drawing/2014/main" id="{93691D5D-FA15-9B81-5A28-52DC9239D037}"/>
              </a:ext>
            </a:extLst>
          </p:cNvPr>
          <p:cNvSpPr txBox="1"/>
          <p:nvPr/>
        </p:nvSpPr>
        <p:spPr>
          <a:xfrm>
            <a:off x="398550" y="19097278"/>
            <a:ext cx="20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Sun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Also Rides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71B75399-9785-BCDE-AFA1-F8960BE511A4}"/>
              </a:ext>
            </a:extLst>
          </p:cNvPr>
          <p:cNvSpPr txBox="1"/>
          <p:nvPr/>
        </p:nvSpPr>
        <p:spPr>
          <a:xfrm>
            <a:off x="393498" y="1927924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61" name="CaixaDeTexto 1060">
            <a:extLst>
              <a:ext uri="{FF2B5EF4-FFF2-40B4-BE49-F238E27FC236}">
                <a16:creationId xmlns:a16="http://schemas.microsoft.com/office/drawing/2014/main" id="{841794FF-CC2D-F965-AC4F-4158D2C6A0FE}"/>
              </a:ext>
            </a:extLst>
          </p:cNvPr>
          <p:cNvSpPr txBox="1"/>
          <p:nvPr/>
        </p:nvSpPr>
        <p:spPr>
          <a:xfrm>
            <a:off x="3017961" y="19097278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22. As I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Dying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CaixaDeTexto 1061">
            <a:extLst>
              <a:ext uri="{FF2B5EF4-FFF2-40B4-BE49-F238E27FC236}">
                <a16:creationId xmlns:a16="http://schemas.microsoft.com/office/drawing/2014/main" id="{06006231-DFCC-C697-6F4E-6CDD12648D36}"/>
              </a:ext>
            </a:extLst>
          </p:cNvPr>
          <p:cNvSpPr txBox="1"/>
          <p:nvPr/>
        </p:nvSpPr>
        <p:spPr>
          <a:xfrm>
            <a:off x="3017656" y="1927924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70" name="Forma livre: Forma 1069">
            <a:hlinkClick r:id="rId19" action="ppaction://hlinksldjump"/>
            <a:extLst>
              <a:ext uri="{FF2B5EF4-FFF2-40B4-BE49-F238E27FC236}">
                <a16:creationId xmlns:a16="http://schemas.microsoft.com/office/drawing/2014/main" id="{5B53E992-9A3F-C808-C738-ECA0CC0565A0}"/>
              </a:ext>
            </a:extLst>
          </p:cNvPr>
          <p:cNvSpPr/>
          <p:nvPr/>
        </p:nvSpPr>
        <p:spPr>
          <a:xfrm rot="5400000" flipH="1">
            <a:off x="5945962" y="5763302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3" name="Forma livre: Forma 1072">
            <a:extLst>
              <a:ext uri="{FF2B5EF4-FFF2-40B4-BE49-F238E27FC236}">
                <a16:creationId xmlns:a16="http://schemas.microsoft.com/office/drawing/2014/main" id="{AE3DBD00-A6AA-E519-AEFC-557137BA2257}"/>
              </a:ext>
            </a:extLst>
          </p:cNvPr>
          <p:cNvSpPr/>
          <p:nvPr/>
        </p:nvSpPr>
        <p:spPr>
          <a:xfrm rot="16200000">
            <a:off x="5941141" y="10440386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4" name="Forma livre: Forma 1073">
            <a:extLst>
              <a:ext uri="{FF2B5EF4-FFF2-40B4-BE49-F238E27FC236}">
                <a16:creationId xmlns:a16="http://schemas.microsoft.com/office/drawing/2014/main" id="{20BD3D0E-16FB-38B5-6EB7-D13B723EDF8F}"/>
              </a:ext>
            </a:extLst>
          </p:cNvPr>
          <p:cNvSpPr/>
          <p:nvPr/>
        </p:nvSpPr>
        <p:spPr>
          <a:xfrm rot="5400000" flipH="1">
            <a:off x="5937802" y="10208811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7" name="Forma livre: Forma 1076">
            <a:extLst>
              <a:ext uri="{FF2B5EF4-FFF2-40B4-BE49-F238E27FC236}">
                <a16:creationId xmlns:a16="http://schemas.microsoft.com/office/drawing/2014/main" id="{3102489E-3B1E-2EEA-296B-68B404571A2F}"/>
              </a:ext>
            </a:extLst>
          </p:cNvPr>
          <p:cNvSpPr/>
          <p:nvPr/>
        </p:nvSpPr>
        <p:spPr>
          <a:xfrm rot="16200000">
            <a:off x="5952640" y="14848040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8" name="Forma livre: Forma 1077">
            <a:extLst>
              <a:ext uri="{FF2B5EF4-FFF2-40B4-BE49-F238E27FC236}">
                <a16:creationId xmlns:a16="http://schemas.microsoft.com/office/drawing/2014/main" id="{51DB9DA7-F8C4-CC94-16BA-9C9616B87322}"/>
              </a:ext>
            </a:extLst>
          </p:cNvPr>
          <p:cNvSpPr/>
          <p:nvPr/>
        </p:nvSpPr>
        <p:spPr>
          <a:xfrm rot="5400000" flipH="1">
            <a:off x="5949301" y="14616465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9" name="Forma livre: Forma 1078">
            <a:extLst>
              <a:ext uri="{FF2B5EF4-FFF2-40B4-BE49-F238E27FC236}">
                <a16:creationId xmlns:a16="http://schemas.microsoft.com/office/drawing/2014/main" id="{37E934FE-E896-A859-D020-87CCA1C21B4C}"/>
              </a:ext>
            </a:extLst>
          </p:cNvPr>
          <p:cNvSpPr/>
          <p:nvPr/>
        </p:nvSpPr>
        <p:spPr>
          <a:xfrm rot="16200000">
            <a:off x="5954721" y="19223414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0" name="Forma livre: Forma 1079">
            <a:extLst>
              <a:ext uri="{FF2B5EF4-FFF2-40B4-BE49-F238E27FC236}">
                <a16:creationId xmlns:a16="http://schemas.microsoft.com/office/drawing/2014/main" id="{64C6CED5-ACC9-65B6-7109-870D1E9F1892}"/>
              </a:ext>
            </a:extLst>
          </p:cNvPr>
          <p:cNvSpPr/>
          <p:nvPr/>
        </p:nvSpPr>
        <p:spPr>
          <a:xfrm rot="5400000" flipH="1">
            <a:off x="5951382" y="18991839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1" name="Retângulo 1080">
            <a:extLst>
              <a:ext uri="{FF2B5EF4-FFF2-40B4-BE49-F238E27FC236}">
                <a16:creationId xmlns:a16="http://schemas.microsoft.com/office/drawing/2014/main" id="{0C2EAE76-14FA-B4CF-E954-73B562362530}"/>
              </a:ext>
            </a:extLst>
          </p:cNvPr>
          <p:cNvSpPr/>
          <p:nvPr/>
        </p:nvSpPr>
        <p:spPr>
          <a:xfrm>
            <a:off x="0" y="20444320"/>
            <a:ext cx="12192000" cy="320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4" name="CaixaDeTexto 1083">
            <a:extLst>
              <a:ext uri="{FF2B5EF4-FFF2-40B4-BE49-F238E27FC236}">
                <a16:creationId xmlns:a16="http://schemas.microsoft.com/office/drawing/2014/main" id="{E46ECBB4-F852-D57E-BEDC-821D631501B3}"/>
              </a:ext>
            </a:extLst>
          </p:cNvPr>
          <p:cNvSpPr txBox="1"/>
          <p:nvPr/>
        </p:nvSpPr>
        <p:spPr>
          <a:xfrm>
            <a:off x="304082" y="19827355"/>
            <a:ext cx="2648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Conteúdos relacionados</a:t>
            </a:r>
          </a:p>
        </p:txBody>
      </p:sp>
      <p:pic>
        <p:nvPicPr>
          <p:cNvPr id="1127" name="Imagem 1126">
            <a:extLst>
              <a:ext uri="{FF2B5EF4-FFF2-40B4-BE49-F238E27FC236}">
                <a16:creationId xmlns:a16="http://schemas.microsoft.com/office/drawing/2014/main" id="{4A52DDEA-0CFF-A2C8-CA3E-34573BDE2C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2548"/>
          <a:stretch/>
        </p:blipFill>
        <p:spPr>
          <a:xfrm>
            <a:off x="264342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6" name="Imagem 1125">
            <a:extLst>
              <a:ext uri="{FF2B5EF4-FFF2-40B4-BE49-F238E27FC236}">
                <a16:creationId xmlns:a16="http://schemas.microsoft.com/office/drawing/2014/main" id="{5E53F73A-8F49-BC58-F225-B0C1E70E81C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r="8246"/>
          <a:stretch/>
        </p:blipFill>
        <p:spPr>
          <a:xfrm>
            <a:off x="2232299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5" name="Imagem 1124">
            <a:extLst>
              <a:ext uri="{FF2B5EF4-FFF2-40B4-BE49-F238E27FC236}">
                <a16:creationId xmlns:a16="http://schemas.microsoft.com/office/drawing/2014/main" id="{48D5AE22-4054-FD0C-6C41-3658A0377C4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r="503"/>
          <a:stretch/>
        </p:blipFill>
        <p:spPr>
          <a:xfrm>
            <a:off x="4200256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4" name="Imagem 1123">
            <a:extLst>
              <a:ext uri="{FF2B5EF4-FFF2-40B4-BE49-F238E27FC236}">
                <a16:creationId xmlns:a16="http://schemas.microsoft.com/office/drawing/2014/main" id="{85A15CB3-BE33-1564-4FB5-92E0F47FFB7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0334"/>
          <a:stretch/>
        </p:blipFill>
        <p:spPr>
          <a:xfrm>
            <a:off x="6168213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3" name="Imagem 1122">
            <a:extLst>
              <a:ext uri="{FF2B5EF4-FFF2-40B4-BE49-F238E27FC236}">
                <a16:creationId xmlns:a16="http://schemas.microsoft.com/office/drawing/2014/main" id="{5A742FA4-FF6F-D1F0-CE95-A382425D0AA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" b="104"/>
          <a:stretch/>
        </p:blipFill>
        <p:spPr>
          <a:xfrm>
            <a:off x="8136170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2" name="Imagem 1121">
            <a:extLst>
              <a:ext uri="{FF2B5EF4-FFF2-40B4-BE49-F238E27FC236}">
                <a16:creationId xmlns:a16="http://schemas.microsoft.com/office/drawing/2014/main" id="{EC016967-E8C8-441F-EF2C-FB59E73147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r="1960"/>
          <a:stretch/>
        </p:blipFill>
        <p:spPr>
          <a:xfrm>
            <a:off x="10104127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28" name="Forma livre: Forma 1127">
            <a:extLst>
              <a:ext uri="{FF2B5EF4-FFF2-40B4-BE49-F238E27FC236}">
                <a16:creationId xmlns:a16="http://schemas.microsoft.com/office/drawing/2014/main" id="{FFC79088-5693-A408-5F59-E6DEE4ABB8F9}"/>
              </a:ext>
            </a:extLst>
          </p:cNvPr>
          <p:cNvSpPr/>
          <p:nvPr/>
        </p:nvSpPr>
        <p:spPr>
          <a:xfrm rot="5400000" flipV="1">
            <a:off x="5958060" y="8193371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29" name="Forma livre: Forma 1128">
            <a:extLst>
              <a:ext uri="{FF2B5EF4-FFF2-40B4-BE49-F238E27FC236}">
                <a16:creationId xmlns:a16="http://schemas.microsoft.com/office/drawing/2014/main" id="{8BF3E767-1BEF-E53D-AA28-2B759E2E091A}"/>
              </a:ext>
            </a:extLst>
          </p:cNvPr>
          <p:cNvSpPr/>
          <p:nvPr/>
        </p:nvSpPr>
        <p:spPr>
          <a:xfrm rot="16200000" flipH="1" flipV="1">
            <a:off x="5954721" y="7961796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0" name="Forma livre: Forma 1129">
            <a:extLst>
              <a:ext uri="{FF2B5EF4-FFF2-40B4-BE49-F238E27FC236}">
                <a16:creationId xmlns:a16="http://schemas.microsoft.com/office/drawing/2014/main" id="{ECADEFAA-3AFD-F17F-626A-F9CAC1061308}"/>
              </a:ext>
            </a:extLst>
          </p:cNvPr>
          <p:cNvSpPr/>
          <p:nvPr/>
        </p:nvSpPr>
        <p:spPr>
          <a:xfrm rot="5400000" flipV="1">
            <a:off x="5941320" y="12596266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1" name="Forma livre: Forma 1130">
            <a:extLst>
              <a:ext uri="{FF2B5EF4-FFF2-40B4-BE49-F238E27FC236}">
                <a16:creationId xmlns:a16="http://schemas.microsoft.com/office/drawing/2014/main" id="{7879BEA2-F7C3-24D0-03C8-31D634225A88}"/>
              </a:ext>
            </a:extLst>
          </p:cNvPr>
          <p:cNvSpPr/>
          <p:nvPr/>
        </p:nvSpPr>
        <p:spPr>
          <a:xfrm rot="16200000" flipH="1" flipV="1">
            <a:off x="5937981" y="12364691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2" name="Forma livre: Forma 1131">
            <a:extLst>
              <a:ext uri="{FF2B5EF4-FFF2-40B4-BE49-F238E27FC236}">
                <a16:creationId xmlns:a16="http://schemas.microsoft.com/office/drawing/2014/main" id="{A736B0A5-9C1F-7B81-8E92-D9DD4856A48A}"/>
              </a:ext>
            </a:extLst>
          </p:cNvPr>
          <p:cNvSpPr/>
          <p:nvPr/>
        </p:nvSpPr>
        <p:spPr>
          <a:xfrm rot="5400000" flipV="1">
            <a:off x="5908863" y="17025837"/>
            <a:ext cx="356405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3" name="Forma livre: Forma 1132">
            <a:extLst>
              <a:ext uri="{FF2B5EF4-FFF2-40B4-BE49-F238E27FC236}">
                <a16:creationId xmlns:a16="http://schemas.microsoft.com/office/drawing/2014/main" id="{AC87148E-B7A9-2888-F49B-42853C6BFBD5}"/>
              </a:ext>
            </a:extLst>
          </p:cNvPr>
          <p:cNvSpPr/>
          <p:nvPr/>
        </p:nvSpPr>
        <p:spPr>
          <a:xfrm rot="16200000" flipH="1" flipV="1">
            <a:off x="5905525" y="16794263"/>
            <a:ext cx="356404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335EB487-5161-D37F-4E88-FE0C2A9719E5}"/>
              </a:ext>
            </a:extLst>
          </p:cNvPr>
          <p:cNvSpPr/>
          <p:nvPr/>
        </p:nvSpPr>
        <p:spPr>
          <a:xfrm>
            <a:off x="2755900" y="19916037"/>
            <a:ext cx="197164" cy="197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0200F89F-AB8A-7AF3-D0A3-164372EA1FAE}"/>
              </a:ext>
            </a:extLst>
          </p:cNvPr>
          <p:cNvSpPr/>
          <p:nvPr/>
        </p:nvSpPr>
        <p:spPr>
          <a:xfrm>
            <a:off x="3010984" y="19909775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6" name="Oval 1135">
            <a:extLst>
              <a:ext uri="{FF2B5EF4-FFF2-40B4-BE49-F238E27FC236}">
                <a16:creationId xmlns:a16="http://schemas.microsoft.com/office/drawing/2014/main" id="{440E51B6-92AE-2530-307C-87EEA483C77C}"/>
              </a:ext>
            </a:extLst>
          </p:cNvPr>
          <p:cNvSpPr/>
          <p:nvPr/>
        </p:nvSpPr>
        <p:spPr>
          <a:xfrm>
            <a:off x="2397180" y="5919689"/>
            <a:ext cx="197164" cy="197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7" name="Oval 1136">
            <a:hlinkClick r:id="rId44" action="ppaction://hlinksldjump"/>
            <a:extLst>
              <a:ext uri="{FF2B5EF4-FFF2-40B4-BE49-F238E27FC236}">
                <a16:creationId xmlns:a16="http://schemas.microsoft.com/office/drawing/2014/main" id="{BD968773-E2A3-1920-0F71-EFEBCF40AFFF}"/>
              </a:ext>
            </a:extLst>
          </p:cNvPr>
          <p:cNvSpPr/>
          <p:nvPr/>
        </p:nvSpPr>
        <p:spPr>
          <a:xfrm>
            <a:off x="2652264" y="5913427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-3431164" y="1535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44">
            <a:hlinkClick r:id="rId45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-2934664" y="390889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45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-2700000">
            <a:off x="-2934663" y="390888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-3006169" y="747713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-3006169" y="1281387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-3013312" y="1812680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-3027599" y="2329685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-3431163" y="4146746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-3027599" y="2860978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-3091146" y="3157068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-3076858" y="3635487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-3013312" y="3521785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10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65421" y="3598906"/>
            <a:ext cx="221860" cy="21947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41" name="Pré-visualização de Diapositivo 1140">
                <a:extLst>
                  <a:ext uri="{FF2B5EF4-FFF2-40B4-BE49-F238E27FC236}">
                    <a16:creationId xmlns:a16="http://schemas.microsoft.com/office/drawing/2014/main" id="{CC2F7276-197C-50B6-5288-EDAA41EB91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0142754"/>
                  </p:ext>
                </p:extLst>
              </p:nvPr>
            </p:nvGraphicFramePr>
            <p:xfrm rot="5400000">
              <a:off x="9238951" y="1322953"/>
              <a:ext cx="2582805" cy="2128998"/>
            </p:xfrm>
            <a:graphic>
              <a:graphicData uri="http://schemas.microsoft.com/office/powerpoint/2016/slidezoom">
                <pslz:sldZm>
                  <pslz:sldZmObj sldId="265" cId="4182945031">
                    <pslz:zmPr id="{2164B04C-923E-4A0E-B626-46D53C33B490}" imageType="cover" transitionDur="1000">
                      <p166:blipFill xmlns:p166="http://schemas.microsoft.com/office/powerpoint/2016/6/main"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2582805" cy="21289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41" name="Pré-visualização de Diapositivo 1140">
                <a:hlinkClick r:id="rId49" action="ppaction://hlinksldjump"/>
                <a:extLst>
                  <a:ext uri="{FF2B5EF4-FFF2-40B4-BE49-F238E27FC236}">
                    <a16:creationId xmlns:a16="http://schemas.microsoft.com/office/drawing/2014/main" id="{CC2F7276-197C-50B6-5288-EDAA41EB91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238951" y="1322953"/>
                <a:ext cx="2582805" cy="21289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142" name="Oval 1141">
            <a:hlinkClick r:id="rId44" action="ppaction://hlinksldjump"/>
            <a:extLst>
              <a:ext uri="{FF2B5EF4-FFF2-40B4-BE49-F238E27FC236}">
                <a16:creationId xmlns:a16="http://schemas.microsoft.com/office/drawing/2014/main" id="{D3C03FE0-E208-9103-80F4-B3E0A21F1708}"/>
              </a:ext>
            </a:extLst>
          </p:cNvPr>
          <p:cNvSpPr/>
          <p:nvPr/>
        </p:nvSpPr>
        <p:spPr>
          <a:xfrm>
            <a:off x="-383884" y="7067852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45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7273" showWhenStopped="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1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>
            <a:extLst>
              <a:ext uri="{FF2B5EF4-FFF2-40B4-BE49-F238E27FC236}">
                <a16:creationId xmlns:a16="http://schemas.microsoft.com/office/drawing/2014/main" id="{7CC1BA46-3F59-74C0-7B38-868A2BA743CC}"/>
              </a:ext>
            </a:extLst>
          </p:cNvPr>
          <p:cNvSpPr/>
          <p:nvPr/>
        </p:nvSpPr>
        <p:spPr>
          <a:xfrm>
            <a:off x="0" y="6839285"/>
            <a:ext cx="12192000" cy="6861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048" name="Imagem 1047">
            <a:extLst>
              <a:ext uri="{FF2B5EF4-FFF2-40B4-BE49-F238E27FC236}">
                <a16:creationId xmlns:a16="http://schemas.microsoft.com/office/drawing/2014/main" id="{22C56712-8198-0778-1B9E-5E7EFCE54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68600" y="6464916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43" name="Imagem 1042">
            <a:extLst>
              <a:ext uri="{FF2B5EF4-FFF2-40B4-BE49-F238E27FC236}">
                <a16:creationId xmlns:a16="http://schemas.microsoft.com/office/drawing/2014/main" id="{AB4F503A-F485-969D-3E6B-3F556F867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23200" y="6453629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2" name="Imagem 1041">
            <a:extLst>
              <a:ext uri="{FF2B5EF4-FFF2-40B4-BE49-F238E27FC236}">
                <a16:creationId xmlns:a16="http://schemas.microsoft.com/office/drawing/2014/main" id="{C21064C2-A1C3-CF3B-E99F-BC113550A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73109" y="6453629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2B07BE5E-D9B6-754B-301A-D85ECB92B69E}"/>
              </a:ext>
            </a:extLst>
          </p:cNvPr>
          <p:cNvSpPr/>
          <p:nvPr/>
        </p:nvSpPr>
        <p:spPr>
          <a:xfrm>
            <a:off x="0" y="13583081"/>
            <a:ext cx="12192000" cy="6861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20C4AAB-A207-DD37-67FE-84627CCF7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/>
        </p:blipFill>
        <p:spPr>
          <a:xfrm>
            <a:off x="0" y="0"/>
            <a:ext cx="12192000" cy="483276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1BA35C-C078-B547-17C2-6B3CF8B332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3" r="241" b="-284"/>
          <a:stretch/>
        </p:blipFill>
        <p:spPr>
          <a:xfrm>
            <a:off x="9557286" y="1086774"/>
            <a:ext cx="2037567" cy="25946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1257E5-0706-52BE-3E1F-6F1F73FF029F}"/>
              </a:ext>
            </a:extLst>
          </p:cNvPr>
          <p:cNvSpPr/>
          <p:nvPr/>
        </p:nvSpPr>
        <p:spPr>
          <a:xfrm>
            <a:off x="0" y="0"/>
            <a:ext cx="12192000" cy="747713"/>
          </a:xfrm>
          <a:prstGeom prst="rect">
            <a:avLst/>
          </a:prstGeom>
          <a:solidFill>
            <a:srgbClr val="0E0E0E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hlinkClick r:id="rId10" action="ppaction://hlinksldjump"/>
            <a:extLst>
              <a:ext uri="{FF2B5EF4-FFF2-40B4-BE49-F238E27FC236}">
                <a16:creationId xmlns:a16="http://schemas.microsoft.com/office/drawing/2014/main" id="{82205020-27E2-7E99-8432-0147B68F59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5" y="156965"/>
            <a:ext cx="1320110" cy="433782"/>
          </a:xfrm>
          <a:prstGeom prst="rect">
            <a:avLst/>
          </a:prstGeom>
        </p:spPr>
      </p:pic>
      <p:cxnSp>
        <p:nvCxnSpPr>
          <p:cNvPr id="24" name="Conexão reta 23">
            <a:hlinkClick r:id="rId12" action="ppaction://hlinksldjump"/>
            <a:extLst>
              <a:ext uri="{FF2B5EF4-FFF2-40B4-BE49-F238E27FC236}">
                <a16:creationId xmlns:a16="http://schemas.microsoft.com/office/drawing/2014/main" id="{EBB0B09B-6697-53FF-5D2D-C8BA6DB59D94}"/>
              </a:ext>
            </a:extLst>
          </p:cNvPr>
          <p:cNvCxnSpPr>
            <a:cxnSpLocks/>
          </p:cNvCxnSpPr>
          <p:nvPr/>
        </p:nvCxnSpPr>
        <p:spPr>
          <a:xfrm>
            <a:off x="454819" y="321457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hlinkClick r:id="rId12" action="ppaction://hlinksldjump"/>
            <a:extLst>
              <a:ext uri="{FF2B5EF4-FFF2-40B4-BE49-F238E27FC236}">
                <a16:creationId xmlns:a16="http://schemas.microsoft.com/office/drawing/2014/main" id="{3D17080B-D8DA-4E8E-1734-55210265343A}"/>
              </a:ext>
            </a:extLst>
          </p:cNvPr>
          <p:cNvCxnSpPr>
            <a:cxnSpLocks/>
          </p:cNvCxnSpPr>
          <p:nvPr/>
        </p:nvCxnSpPr>
        <p:spPr>
          <a:xfrm>
            <a:off x="454819" y="376226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hlinkClick r:id="rId12" action="ppaction://hlinksldjump"/>
            <a:extLst>
              <a:ext uri="{FF2B5EF4-FFF2-40B4-BE49-F238E27FC236}">
                <a16:creationId xmlns:a16="http://schemas.microsoft.com/office/drawing/2014/main" id="{964AC423-3A93-0FFD-EC3E-EF752A073F72}"/>
              </a:ext>
            </a:extLst>
          </p:cNvPr>
          <p:cNvCxnSpPr>
            <a:cxnSpLocks/>
          </p:cNvCxnSpPr>
          <p:nvPr/>
        </p:nvCxnSpPr>
        <p:spPr>
          <a:xfrm>
            <a:off x="454819" y="430995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842171-FBFF-5834-3E05-86428D53ED0C}"/>
              </a:ext>
            </a:extLst>
          </p:cNvPr>
          <p:cNvSpPr txBox="1"/>
          <p:nvPr/>
        </p:nvSpPr>
        <p:spPr>
          <a:xfrm>
            <a:off x="798908" y="254784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E36AA74-9F75-A0FA-0488-6E9416F7798E}"/>
              </a:ext>
            </a:extLst>
          </p:cNvPr>
          <p:cNvSpPr txBox="1"/>
          <p:nvPr/>
        </p:nvSpPr>
        <p:spPr>
          <a:xfrm>
            <a:off x="1521619" y="254783"/>
            <a:ext cx="72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pic>
        <p:nvPicPr>
          <p:cNvPr id="2" name="WhatsApp Video 2023-03-22 at 23.12.20">
            <a:hlinkClick r:id="" action="ppaction://media"/>
            <a:extLst>
              <a:ext uri="{FF2B5EF4-FFF2-40B4-BE49-F238E27FC236}">
                <a16:creationId xmlns:a16="http://schemas.microsoft.com/office/drawing/2014/main" id="{D54E120B-5B0C-DB56-B45C-9351C25C95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.3764"/>
                </p14:media>
              </p:ext>
            </p:extLst>
          </p:nvPr>
        </p:nvPicPr>
        <p:blipFill rotWithShape="1">
          <a:blip r:embed="rId13"/>
          <a:srcRect l="623" t="-2028" r="-623" b="154"/>
          <a:stretch/>
        </p:blipFill>
        <p:spPr>
          <a:xfrm>
            <a:off x="9557287" y="1086773"/>
            <a:ext cx="2037566" cy="259466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reflection blurRad="6350" stA="15000" endPos="28000" dir="5400000" sy="-100000" algn="bl" rotWithShape="0"/>
          </a:effectLst>
        </p:spPr>
      </p:pic>
      <p:pic>
        <p:nvPicPr>
          <p:cNvPr id="1041" name="Imagem 1040">
            <a:extLst>
              <a:ext uri="{FF2B5EF4-FFF2-40B4-BE49-F238E27FC236}">
                <a16:creationId xmlns:a16="http://schemas.microsoft.com/office/drawing/2014/main" id="{D03FCB3B-E73F-32EF-F754-0383644663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86414" y="6460573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9067B2-15E5-8E42-2257-42871F70D9EE}"/>
              </a:ext>
            </a:extLst>
          </p:cNvPr>
          <p:cNvSpPr txBox="1"/>
          <p:nvPr/>
        </p:nvSpPr>
        <p:spPr>
          <a:xfrm>
            <a:off x="8760761" y="3252292"/>
            <a:ext cx="2616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pt-P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5EACE9-423C-7629-3D5E-3190BB76D980}"/>
              </a:ext>
            </a:extLst>
          </p:cNvPr>
          <p:cNvSpPr/>
          <p:nvPr/>
        </p:nvSpPr>
        <p:spPr>
          <a:xfrm>
            <a:off x="558800" y="4203700"/>
            <a:ext cx="240108" cy="2730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ysClr val="windowText" lastClr="000000"/>
              </a:solidFill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AEA4ECB-A45A-B547-3B01-50E627E72C3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6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9378">
            <a:off x="493761" y="4139256"/>
            <a:ext cx="382886" cy="382886"/>
          </a:xfrm>
          <a:prstGeom prst="rect">
            <a:avLst/>
          </a:prstGeom>
          <a:ln>
            <a:noFill/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867D38-C7BA-A0ED-3A57-690889FA018E}"/>
              </a:ext>
            </a:extLst>
          </p:cNvPr>
          <p:cNvSpPr txBox="1"/>
          <p:nvPr/>
        </p:nvSpPr>
        <p:spPr>
          <a:xfrm>
            <a:off x="327660" y="4818012"/>
            <a:ext cx="6428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revela-se e a Elena fica a saber de informações chocantes acerca das suas motivações. Além disso, recordações de 1491 revelam como a Katherine conheceu 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Elijah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 ao </a:t>
            </a:r>
            <a:r>
              <a:rPr lang="pt-PT" sz="1400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pt-PT" sz="140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A7E7079-FB07-8BDF-57B6-33B160334240}"/>
              </a:ext>
            </a:extLst>
          </p:cNvPr>
          <p:cNvSpPr/>
          <p:nvPr/>
        </p:nvSpPr>
        <p:spPr>
          <a:xfrm>
            <a:off x="381002" y="5817372"/>
            <a:ext cx="1774824" cy="3842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CA7ED01-BBD5-1492-C8C3-B10BFC012E13}"/>
              </a:ext>
            </a:extLst>
          </p:cNvPr>
          <p:cNvSpPr txBox="1"/>
          <p:nvPr/>
        </p:nvSpPr>
        <p:spPr>
          <a:xfrm>
            <a:off x="581733" y="586780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Temporada 2</a:t>
            </a:r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39A4CCE3-E6FB-5C55-E02A-0F7806D1A18D}"/>
              </a:ext>
            </a:extLst>
          </p:cNvPr>
          <p:cNvSpPr/>
          <p:nvPr/>
        </p:nvSpPr>
        <p:spPr>
          <a:xfrm rot="16200000">
            <a:off x="1720828" y="5959912"/>
            <a:ext cx="58611" cy="114622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pt-PT"/>
          </a:p>
        </p:txBody>
      </p: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CB1A2F95-B5B4-1AD8-8168-C19693D41A12}"/>
              </a:ext>
            </a:extLst>
          </p:cNvPr>
          <p:cNvSpPr txBox="1"/>
          <p:nvPr/>
        </p:nvSpPr>
        <p:spPr>
          <a:xfrm>
            <a:off x="468600" y="806552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Return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E960BD62-9163-5B2E-0944-8F3FADA0009A}"/>
              </a:ext>
            </a:extLst>
          </p:cNvPr>
          <p:cNvSpPr txBox="1"/>
          <p:nvPr/>
        </p:nvSpPr>
        <p:spPr>
          <a:xfrm>
            <a:off x="463548" y="824748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EE517EBE-CF9B-479E-F8E6-9307B6F5DE81}"/>
              </a:ext>
            </a:extLst>
          </p:cNvPr>
          <p:cNvSpPr txBox="1"/>
          <p:nvPr/>
        </p:nvSpPr>
        <p:spPr>
          <a:xfrm>
            <a:off x="3088011" y="8065523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2. Brave New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World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D78E09E3-53C3-CBAF-AEDE-8DDA4A370C46}"/>
              </a:ext>
            </a:extLst>
          </p:cNvPr>
          <p:cNvSpPr txBox="1"/>
          <p:nvPr/>
        </p:nvSpPr>
        <p:spPr>
          <a:xfrm>
            <a:off x="3087706" y="824748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FBDA4C88-F741-1E1F-FDBF-F1DDD78E3262}"/>
              </a:ext>
            </a:extLst>
          </p:cNvPr>
          <p:cNvSpPr txBox="1"/>
          <p:nvPr/>
        </p:nvSpPr>
        <p:spPr>
          <a:xfrm>
            <a:off x="6373109" y="8062900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Bad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Rising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9CF31B7B-1728-2097-D1FF-A6E6A74F49BB}"/>
              </a:ext>
            </a:extLst>
          </p:cNvPr>
          <p:cNvSpPr txBox="1"/>
          <p:nvPr/>
        </p:nvSpPr>
        <p:spPr>
          <a:xfrm>
            <a:off x="6373109" y="8243594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BBC9D35A-B7D0-B4D1-FF6D-CDBF5E25B234}"/>
              </a:ext>
            </a:extLst>
          </p:cNvPr>
          <p:cNvSpPr txBox="1"/>
          <p:nvPr/>
        </p:nvSpPr>
        <p:spPr>
          <a:xfrm>
            <a:off x="9113566" y="8060482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Memory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Lane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972B7938-6CD0-CB43-1F1F-AFE12F0501F6}"/>
              </a:ext>
            </a:extLst>
          </p:cNvPr>
          <p:cNvSpPr txBox="1"/>
          <p:nvPr/>
        </p:nvSpPr>
        <p:spPr>
          <a:xfrm>
            <a:off x="9174269" y="824329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4" name="Forma livre: Forma 1053">
            <a:extLst>
              <a:ext uri="{FF2B5EF4-FFF2-40B4-BE49-F238E27FC236}">
                <a16:creationId xmlns:a16="http://schemas.microsoft.com/office/drawing/2014/main" id="{D4C7DCE1-17DC-9195-CAE2-507D9F580DCB}"/>
              </a:ext>
            </a:extLst>
          </p:cNvPr>
          <p:cNvSpPr/>
          <p:nvPr/>
        </p:nvSpPr>
        <p:spPr>
          <a:xfrm rot="16200000">
            <a:off x="5949301" y="5994877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2BD224-BEDA-9E4A-7639-814B445D54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54590" y="8671267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882258-B0A7-B121-108E-26F925438E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09190" y="8659980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7B4C43-9F71-C077-414E-D50B9BD8E3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59099" y="8659980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8163A9-F2FA-E87F-AA0B-C05A2DF954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72404" y="8666924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38B09-6962-0915-9784-FED56AB67051}"/>
              </a:ext>
            </a:extLst>
          </p:cNvPr>
          <p:cNvSpPr txBox="1"/>
          <p:nvPr/>
        </p:nvSpPr>
        <p:spPr>
          <a:xfrm>
            <a:off x="454590" y="10271874"/>
            <a:ext cx="1679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Killed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4C89BB-FF64-C037-E8A4-05162156D08E}"/>
              </a:ext>
            </a:extLst>
          </p:cNvPr>
          <p:cNvSpPr txBox="1"/>
          <p:nvPr/>
        </p:nvSpPr>
        <p:spPr>
          <a:xfrm>
            <a:off x="449538" y="1045383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B7E108-CA4C-3024-E45E-B575ECA7C944}"/>
              </a:ext>
            </a:extLst>
          </p:cNvPr>
          <p:cNvSpPr txBox="1"/>
          <p:nvPr/>
        </p:nvSpPr>
        <p:spPr>
          <a:xfrm>
            <a:off x="3074001" y="10271874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Plan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CE614B-83C5-E0D7-8707-AD3E587486EC}"/>
              </a:ext>
            </a:extLst>
          </p:cNvPr>
          <p:cNvSpPr txBox="1"/>
          <p:nvPr/>
        </p:nvSpPr>
        <p:spPr>
          <a:xfrm>
            <a:off x="3073696" y="10453839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70E6FB-07BC-1D73-5010-FFDF202C6A6F}"/>
              </a:ext>
            </a:extLst>
          </p:cNvPr>
          <p:cNvSpPr txBox="1"/>
          <p:nvPr/>
        </p:nvSpPr>
        <p:spPr>
          <a:xfrm>
            <a:off x="6359099" y="10269251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Masquerade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EF0797-C8F2-98E3-0BA7-D41F4D6BFC2B}"/>
              </a:ext>
            </a:extLst>
          </p:cNvPr>
          <p:cNvSpPr txBox="1"/>
          <p:nvPr/>
        </p:nvSpPr>
        <p:spPr>
          <a:xfrm>
            <a:off x="6359099" y="1044994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0B7DBE4-8BE1-1780-ECD9-F9EEA4C9A49A}"/>
              </a:ext>
            </a:extLst>
          </p:cNvPr>
          <p:cNvSpPr txBox="1"/>
          <p:nvPr/>
        </p:nvSpPr>
        <p:spPr>
          <a:xfrm>
            <a:off x="9154687" y="10268842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8. Rose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97B3F9-F892-2A16-9718-5D0EDD7D57A0}"/>
              </a:ext>
            </a:extLst>
          </p:cNvPr>
          <p:cNvSpPr txBox="1"/>
          <p:nvPr/>
        </p:nvSpPr>
        <p:spPr>
          <a:xfrm>
            <a:off x="9174269" y="1045039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85EAE52-2B8C-C768-CEC6-963CBF891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40580" y="10877618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97878C7-177D-4F08-BC51-BDB547716D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10866331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B061731-7609-8524-7C74-9733B7F023F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10866331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9B7F0B6-5B69-38A8-B0F0-762689BAD3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58394" y="10873275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BEE0E96-169C-8EDD-6743-55FE7210A70C}"/>
              </a:ext>
            </a:extLst>
          </p:cNvPr>
          <p:cNvSpPr txBox="1"/>
          <p:nvPr/>
        </p:nvSpPr>
        <p:spPr>
          <a:xfrm>
            <a:off x="440580" y="12478225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9. Katerina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F77706E-10E6-DE36-CECF-41E5E0F1AA17}"/>
              </a:ext>
            </a:extLst>
          </p:cNvPr>
          <p:cNvSpPr txBox="1"/>
          <p:nvPr/>
        </p:nvSpPr>
        <p:spPr>
          <a:xfrm>
            <a:off x="435528" y="1266019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156C6B-4CDF-1408-3816-4AD4668D495A}"/>
              </a:ext>
            </a:extLst>
          </p:cNvPr>
          <p:cNvSpPr txBox="1"/>
          <p:nvPr/>
        </p:nvSpPr>
        <p:spPr>
          <a:xfrm>
            <a:off x="3059991" y="12478225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Sacrifice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8B96AA-C9E6-363E-FCD5-1F5C68A9DD3F}"/>
              </a:ext>
            </a:extLst>
          </p:cNvPr>
          <p:cNvSpPr txBox="1"/>
          <p:nvPr/>
        </p:nvSpPr>
        <p:spPr>
          <a:xfrm>
            <a:off x="3059686" y="12660190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B597169-E932-AE95-BF22-42E6C78F35A7}"/>
              </a:ext>
            </a:extLst>
          </p:cNvPr>
          <p:cNvSpPr txBox="1"/>
          <p:nvPr/>
        </p:nvSpPr>
        <p:spPr>
          <a:xfrm>
            <a:off x="6345089" y="12475602"/>
            <a:ext cx="231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Light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Of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Moon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14BEE74-D1C5-B1D3-F8BB-18789E902885}"/>
              </a:ext>
            </a:extLst>
          </p:cNvPr>
          <p:cNvSpPr txBox="1"/>
          <p:nvPr/>
        </p:nvSpPr>
        <p:spPr>
          <a:xfrm>
            <a:off x="6345089" y="12656296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25CD70C-53B6-2304-BAB0-EE7062E08872}"/>
              </a:ext>
            </a:extLst>
          </p:cNvPr>
          <p:cNvSpPr txBox="1"/>
          <p:nvPr/>
        </p:nvSpPr>
        <p:spPr>
          <a:xfrm>
            <a:off x="9172668" y="12479943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12.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Descent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A0B8E5F-A4F8-FB9E-C287-32F5900A5DB6}"/>
              </a:ext>
            </a:extLst>
          </p:cNvPr>
          <p:cNvSpPr txBox="1"/>
          <p:nvPr/>
        </p:nvSpPr>
        <p:spPr>
          <a:xfrm>
            <a:off x="9146445" y="12656296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B8243373-3B0A-DF18-BD7B-AEF874FA21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26570" y="13083969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39E5471-310D-A3EA-8658-BE20E281805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095180" y="13072682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21EC1BBC-9ECA-FA64-400B-5DAA18C4DF6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45089" y="13072682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5F98585-BF95-9511-E9FB-3B667B9E313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44384" y="13079626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4BED79DD-1309-F2FE-FD2F-414E776CA9B9}"/>
              </a:ext>
            </a:extLst>
          </p:cNvPr>
          <p:cNvSpPr txBox="1"/>
          <p:nvPr/>
        </p:nvSpPr>
        <p:spPr>
          <a:xfrm>
            <a:off x="426570" y="14684576"/>
            <a:ext cx="1707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13.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Daddy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Issues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10AA020-1693-7091-4314-B790CD56729A}"/>
              </a:ext>
            </a:extLst>
          </p:cNvPr>
          <p:cNvSpPr txBox="1"/>
          <p:nvPr/>
        </p:nvSpPr>
        <p:spPr>
          <a:xfrm>
            <a:off x="421518" y="1486654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26" name="CaixaDeTexto 1025">
            <a:extLst>
              <a:ext uri="{FF2B5EF4-FFF2-40B4-BE49-F238E27FC236}">
                <a16:creationId xmlns:a16="http://schemas.microsoft.com/office/drawing/2014/main" id="{C022D297-EDF8-5514-A6CB-2F70EDE8FE44}"/>
              </a:ext>
            </a:extLst>
          </p:cNvPr>
          <p:cNvSpPr txBox="1"/>
          <p:nvPr/>
        </p:nvSpPr>
        <p:spPr>
          <a:xfrm>
            <a:off x="3045981" y="14684576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14.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Crying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Wolf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CaixaDeTexto 1027">
            <a:extLst>
              <a:ext uri="{FF2B5EF4-FFF2-40B4-BE49-F238E27FC236}">
                <a16:creationId xmlns:a16="http://schemas.microsoft.com/office/drawing/2014/main" id="{69BC7BD4-0741-41FE-AE23-C7DA7751E033}"/>
              </a:ext>
            </a:extLst>
          </p:cNvPr>
          <p:cNvSpPr txBox="1"/>
          <p:nvPr/>
        </p:nvSpPr>
        <p:spPr>
          <a:xfrm>
            <a:off x="3045676" y="1486654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ABCC87F4-1A90-813B-9D37-72278AFC2E6B}"/>
              </a:ext>
            </a:extLst>
          </p:cNvPr>
          <p:cNvSpPr txBox="1"/>
          <p:nvPr/>
        </p:nvSpPr>
        <p:spPr>
          <a:xfrm>
            <a:off x="6345089" y="14681953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15.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Dinner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Party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06C0EF3C-3947-BCED-C807-6F22F5301BA4}"/>
              </a:ext>
            </a:extLst>
          </p:cNvPr>
          <p:cNvSpPr txBox="1"/>
          <p:nvPr/>
        </p:nvSpPr>
        <p:spPr>
          <a:xfrm>
            <a:off x="6345089" y="14862647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14E7817A-1C38-11B1-90C0-E2BD92A6B75C}"/>
              </a:ext>
            </a:extLst>
          </p:cNvPr>
          <p:cNvSpPr txBox="1"/>
          <p:nvPr/>
        </p:nvSpPr>
        <p:spPr>
          <a:xfrm>
            <a:off x="9136208" y="14686294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16.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House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Guest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389353E8-744F-1DF4-DDC6-389472AB55BC}"/>
              </a:ext>
            </a:extLst>
          </p:cNvPr>
          <p:cNvSpPr txBox="1"/>
          <p:nvPr/>
        </p:nvSpPr>
        <p:spPr>
          <a:xfrm>
            <a:off x="9146019" y="14862351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39 MIN.    13+</a:t>
            </a:r>
          </a:p>
        </p:txBody>
      </p:sp>
      <p:pic>
        <p:nvPicPr>
          <p:cNvPr id="1038" name="Imagem 1037">
            <a:extLst>
              <a:ext uri="{FF2B5EF4-FFF2-40B4-BE49-F238E27FC236}">
                <a16:creationId xmlns:a16="http://schemas.microsoft.com/office/drawing/2014/main" id="{06293731-630F-BE49-3796-0EB06C8F13C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412560" y="15290320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39" name="Imagem 1038">
            <a:extLst>
              <a:ext uri="{FF2B5EF4-FFF2-40B4-BE49-F238E27FC236}">
                <a16:creationId xmlns:a16="http://schemas.microsoft.com/office/drawing/2014/main" id="{327EFF6E-3B16-BAE4-B3E4-2BEB432DC4A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r="1129"/>
          <a:stretch/>
        </p:blipFill>
        <p:spPr>
          <a:xfrm>
            <a:off x="9112125" y="15279033"/>
            <a:ext cx="2795588" cy="1608862"/>
          </a:xfrm>
          <a:custGeom>
            <a:avLst/>
            <a:gdLst>
              <a:gd name="connsiteX0" fmla="*/ 0 w 2795588"/>
              <a:gd name="connsiteY0" fmla="*/ 0 h 1608862"/>
              <a:gd name="connsiteX1" fmla="*/ 2795588 w 2795588"/>
              <a:gd name="connsiteY1" fmla="*/ 0 h 1608862"/>
              <a:gd name="connsiteX2" fmla="*/ 2795588 w 2795588"/>
              <a:gd name="connsiteY2" fmla="*/ 1608862 h 1608862"/>
              <a:gd name="connsiteX3" fmla="*/ 0 w 2795588"/>
              <a:gd name="connsiteY3" fmla="*/ 1608862 h 16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2">
                <a:moveTo>
                  <a:pt x="0" y="0"/>
                </a:moveTo>
                <a:lnTo>
                  <a:pt x="2795588" y="0"/>
                </a:lnTo>
                <a:lnTo>
                  <a:pt x="2795588" y="1608862"/>
                </a:lnTo>
                <a:lnTo>
                  <a:pt x="0" y="1608862"/>
                </a:lnTo>
                <a:close/>
              </a:path>
            </a:pathLst>
          </a:custGeom>
        </p:spPr>
      </p:pic>
      <p:pic>
        <p:nvPicPr>
          <p:cNvPr id="1040" name="Imagem 1039">
            <a:extLst>
              <a:ext uri="{FF2B5EF4-FFF2-40B4-BE49-F238E27FC236}">
                <a16:creationId xmlns:a16="http://schemas.microsoft.com/office/drawing/2014/main" id="{BE16D36A-E0E0-7EDC-F183-934E8ABE5F0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" r="1130"/>
          <a:stretch/>
        </p:blipFill>
        <p:spPr>
          <a:xfrm>
            <a:off x="6362034" y="15279033"/>
            <a:ext cx="2795588" cy="1608863"/>
          </a:xfrm>
          <a:custGeom>
            <a:avLst/>
            <a:gdLst>
              <a:gd name="connsiteX0" fmla="*/ 0 w 2795588"/>
              <a:gd name="connsiteY0" fmla="*/ 0 h 1608863"/>
              <a:gd name="connsiteX1" fmla="*/ 2795588 w 2795588"/>
              <a:gd name="connsiteY1" fmla="*/ 0 h 1608863"/>
              <a:gd name="connsiteX2" fmla="*/ 2795588 w 2795588"/>
              <a:gd name="connsiteY2" fmla="*/ 1608863 h 1608863"/>
              <a:gd name="connsiteX3" fmla="*/ 0 w 2795588"/>
              <a:gd name="connsiteY3" fmla="*/ 1608863 h 160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8863">
                <a:moveTo>
                  <a:pt x="0" y="0"/>
                </a:moveTo>
                <a:lnTo>
                  <a:pt x="2795588" y="0"/>
                </a:lnTo>
                <a:lnTo>
                  <a:pt x="2795588" y="1608863"/>
                </a:lnTo>
                <a:lnTo>
                  <a:pt x="0" y="1608863"/>
                </a:lnTo>
                <a:close/>
              </a:path>
            </a:pathLst>
          </a:custGeom>
        </p:spPr>
      </p:pic>
      <p:pic>
        <p:nvPicPr>
          <p:cNvPr id="1044" name="Imagem 1043">
            <a:extLst>
              <a:ext uri="{FF2B5EF4-FFF2-40B4-BE49-F238E27FC236}">
                <a16:creationId xmlns:a16="http://schemas.microsoft.com/office/drawing/2014/main" id="{DADB84AF-0BB9-89AA-4D34-4B781AB3363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30374" y="15285977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45" name="CaixaDeTexto 1044">
            <a:extLst>
              <a:ext uri="{FF2B5EF4-FFF2-40B4-BE49-F238E27FC236}">
                <a16:creationId xmlns:a16="http://schemas.microsoft.com/office/drawing/2014/main" id="{02372CDF-ABD7-9A20-F110-768A2071BB1A}"/>
              </a:ext>
            </a:extLst>
          </p:cNvPr>
          <p:cNvSpPr txBox="1"/>
          <p:nvPr/>
        </p:nvSpPr>
        <p:spPr>
          <a:xfrm>
            <a:off x="412560" y="16890927"/>
            <a:ext cx="1828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17.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Know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Enemy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CaixaDeTexto 1045">
            <a:extLst>
              <a:ext uri="{FF2B5EF4-FFF2-40B4-BE49-F238E27FC236}">
                <a16:creationId xmlns:a16="http://schemas.microsoft.com/office/drawing/2014/main" id="{EB3CFE17-7B70-C79D-3993-05335E5D7B0F}"/>
              </a:ext>
            </a:extLst>
          </p:cNvPr>
          <p:cNvSpPr txBox="1"/>
          <p:nvPr/>
        </p:nvSpPr>
        <p:spPr>
          <a:xfrm>
            <a:off x="407508" y="1707289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47" name="CaixaDeTexto 1046">
            <a:extLst>
              <a:ext uri="{FF2B5EF4-FFF2-40B4-BE49-F238E27FC236}">
                <a16:creationId xmlns:a16="http://schemas.microsoft.com/office/drawing/2014/main" id="{B115A25E-4E0C-EC94-4745-0B019D763FAF}"/>
              </a:ext>
            </a:extLst>
          </p:cNvPr>
          <p:cNvSpPr txBox="1"/>
          <p:nvPr/>
        </p:nvSpPr>
        <p:spPr>
          <a:xfrm>
            <a:off x="3031971" y="16890927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18.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Dance</a:t>
            </a:r>
          </a:p>
        </p:txBody>
      </p:sp>
      <p:sp>
        <p:nvSpPr>
          <p:cNvPr id="1049" name="CaixaDeTexto 1048">
            <a:extLst>
              <a:ext uri="{FF2B5EF4-FFF2-40B4-BE49-F238E27FC236}">
                <a16:creationId xmlns:a16="http://schemas.microsoft.com/office/drawing/2014/main" id="{72B36D80-BADE-B466-68E1-E2125FE9C82D}"/>
              </a:ext>
            </a:extLst>
          </p:cNvPr>
          <p:cNvSpPr txBox="1"/>
          <p:nvPr/>
        </p:nvSpPr>
        <p:spPr>
          <a:xfrm>
            <a:off x="3031666" y="1707289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0" name="CaixaDeTexto 1049">
            <a:extLst>
              <a:ext uri="{FF2B5EF4-FFF2-40B4-BE49-F238E27FC236}">
                <a16:creationId xmlns:a16="http://schemas.microsoft.com/office/drawing/2014/main" id="{438C3ABD-98A3-02E2-CED1-FF763C8ED830}"/>
              </a:ext>
            </a:extLst>
          </p:cNvPr>
          <p:cNvSpPr txBox="1"/>
          <p:nvPr/>
        </p:nvSpPr>
        <p:spPr>
          <a:xfrm>
            <a:off x="6362034" y="16888304"/>
            <a:ext cx="1985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19.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Klaus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D85E6EF2-128C-8573-CCD0-046E37C30476}"/>
              </a:ext>
            </a:extLst>
          </p:cNvPr>
          <p:cNvSpPr txBox="1"/>
          <p:nvPr/>
        </p:nvSpPr>
        <p:spPr>
          <a:xfrm>
            <a:off x="6362034" y="1706899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52" name="CaixaDeTexto 1051">
            <a:extLst>
              <a:ext uri="{FF2B5EF4-FFF2-40B4-BE49-F238E27FC236}">
                <a16:creationId xmlns:a16="http://schemas.microsoft.com/office/drawing/2014/main" id="{DD7759CC-913E-1804-7E98-B31CDAEC5733}"/>
              </a:ext>
            </a:extLst>
          </p:cNvPr>
          <p:cNvSpPr txBox="1"/>
          <p:nvPr/>
        </p:nvSpPr>
        <p:spPr>
          <a:xfrm>
            <a:off x="9136208" y="16886981"/>
            <a:ext cx="1667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20.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Last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Day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AA6B831C-4B40-3BE3-9A4C-1608BEA633A8}"/>
              </a:ext>
            </a:extLst>
          </p:cNvPr>
          <p:cNvSpPr txBox="1"/>
          <p:nvPr/>
        </p:nvSpPr>
        <p:spPr>
          <a:xfrm>
            <a:off x="9136208" y="17068998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pic>
        <p:nvPicPr>
          <p:cNvPr id="1055" name="Imagem 1054">
            <a:extLst>
              <a:ext uri="{FF2B5EF4-FFF2-40B4-BE49-F238E27FC236}">
                <a16:creationId xmlns:a16="http://schemas.microsoft.com/office/drawing/2014/main" id="{73838C0F-93DC-E3D7-F9EB-86F90BEFC7E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865"/>
          <a:stretch/>
        </p:blipFill>
        <p:spPr>
          <a:xfrm>
            <a:off x="398550" y="17496671"/>
            <a:ext cx="2795588" cy="1600200"/>
          </a:xfrm>
          <a:custGeom>
            <a:avLst/>
            <a:gdLst>
              <a:gd name="connsiteX0" fmla="*/ 0 w 2795588"/>
              <a:gd name="connsiteY0" fmla="*/ 0 h 1600200"/>
              <a:gd name="connsiteX1" fmla="*/ 2795588 w 2795588"/>
              <a:gd name="connsiteY1" fmla="*/ 0 h 1600200"/>
              <a:gd name="connsiteX2" fmla="*/ 2795588 w 2795588"/>
              <a:gd name="connsiteY2" fmla="*/ 1600200 h 1600200"/>
              <a:gd name="connsiteX3" fmla="*/ 0 w 279558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0200">
                <a:moveTo>
                  <a:pt x="0" y="0"/>
                </a:moveTo>
                <a:lnTo>
                  <a:pt x="2795588" y="0"/>
                </a:lnTo>
                <a:lnTo>
                  <a:pt x="2795588" y="1600200"/>
                </a:lnTo>
                <a:lnTo>
                  <a:pt x="0" y="1600200"/>
                </a:lnTo>
                <a:close/>
              </a:path>
            </a:pathLst>
          </a:custGeom>
        </p:spPr>
      </p:pic>
      <p:pic>
        <p:nvPicPr>
          <p:cNvPr id="1058" name="Imagem 1057">
            <a:extLst>
              <a:ext uri="{FF2B5EF4-FFF2-40B4-BE49-F238E27FC236}">
                <a16:creationId xmlns:a16="http://schemas.microsoft.com/office/drawing/2014/main" id="{4E27E5D2-D545-88E1-4975-19F7C441604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/>
        </p:blipFill>
        <p:spPr>
          <a:xfrm>
            <a:off x="3016364" y="17492328"/>
            <a:ext cx="2795588" cy="1604543"/>
          </a:xfrm>
          <a:custGeom>
            <a:avLst/>
            <a:gdLst>
              <a:gd name="connsiteX0" fmla="*/ 0 w 2795588"/>
              <a:gd name="connsiteY0" fmla="*/ 0 h 1604543"/>
              <a:gd name="connsiteX1" fmla="*/ 2795588 w 2795588"/>
              <a:gd name="connsiteY1" fmla="*/ 0 h 1604543"/>
              <a:gd name="connsiteX2" fmla="*/ 2795588 w 2795588"/>
              <a:gd name="connsiteY2" fmla="*/ 1604543 h 1604543"/>
              <a:gd name="connsiteX3" fmla="*/ 0 w 2795588"/>
              <a:gd name="connsiteY3" fmla="*/ 1604543 h 160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588" h="1604543">
                <a:moveTo>
                  <a:pt x="0" y="0"/>
                </a:moveTo>
                <a:lnTo>
                  <a:pt x="2795588" y="0"/>
                </a:lnTo>
                <a:lnTo>
                  <a:pt x="2795588" y="1604543"/>
                </a:lnTo>
                <a:lnTo>
                  <a:pt x="0" y="1604543"/>
                </a:lnTo>
                <a:close/>
              </a:path>
            </a:pathLst>
          </a:custGeom>
        </p:spPr>
      </p:pic>
      <p:sp>
        <p:nvSpPr>
          <p:cNvPr id="1059" name="CaixaDeTexto 1058">
            <a:extLst>
              <a:ext uri="{FF2B5EF4-FFF2-40B4-BE49-F238E27FC236}">
                <a16:creationId xmlns:a16="http://schemas.microsoft.com/office/drawing/2014/main" id="{93691D5D-FA15-9B81-5A28-52DC9239D037}"/>
              </a:ext>
            </a:extLst>
          </p:cNvPr>
          <p:cNvSpPr txBox="1"/>
          <p:nvPr/>
        </p:nvSpPr>
        <p:spPr>
          <a:xfrm>
            <a:off x="398550" y="19097278"/>
            <a:ext cx="20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21.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Sun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Also Rides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71B75399-9785-BCDE-AFA1-F8960BE511A4}"/>
              </a:ext>
            </a:extLst>
          </p:cNvPr>
          <p:cNvSpPr txBox="1"/>
          <p:nvPr/>
        </p:nvSpPr>
        <p:spPr>
          <a:xfrm>
            <a:off x="393498" y="1927924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61" name="CaixaDeTexto 1060">
            <a:extLst>
              <a:ext uri="{FF2B5EF4-FFF2-40B4-BE49-F238E27FC236}">
                <a16:creationId xmlns:a16="http://schemas.microsoft.com/office/drawing/2014/main" id="{841794FF-CC2D-F965-AC4F-4158D2C6A0FE}"/>
              </a:ext>
            </a:extLst>
          </p:cNvPr>
          <p:cNvSpPr txBox="1"/>
          <p:nvPr/>
        </p:nvSpPr>
        <p:spPr>
          <a:xfrm>
            <a:off x="3017961" y="19097278"/>
            <a:ext cx="15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22. As I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Lay</a:t>
            </a:r>
            <a:r>
              <a:rPr lang="pt-PT" sz="12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pt-PT" sz="1200" b="1" spc="-4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Dying</a:t>
            </a:r>
            <a:endParaRPr lang="pt-PT" sz="1200" b="1" spc="-4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CaixaDeTexto 1061">
            <a:extLst>
              <a:ext uri="{FF2B5EF4-FFF2-40B4-BE49-F238E27FC236}">
                <a16:creationId xmlns:a16="http://schemas.microsoft.com/office/drawing/2014/main" id="{06006231-DFCC-C697-6F4E-6CDD12648D36}"/>
              </a:ext>
            </a:extLst>
          </p:cNvPr>
          <p:cNvSpPr txBox="1"/>
          <p:nvPr/>
        </p:nvSpPr>
        <p:spPr>
          <a:xfrm>
            <a:off x="3017656" y="19279243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40 MIN.    13+</a:t>
            </a:r>
          </a:p>
        </p:txBody>
      </p:sp>
      <p:sp>
        <p:nvSpPr>
          <p:cNvPr id="1070" name="Forma livre: Forma 1069">
            <a:extLst>
              <a:ext uri="{FF2B5EF4-FFF2-40B4-BE49-F238E27FC236}">
                <a16:creationId xmlns:a16="http://schemas.microsoft.com/office/drawing/2014/main" id="{5B53E992-9A3F-C808-C738-ECA0CC0565A0}"/>
              </a:ext>
            </a:extLst>
          </p:cNvPr>
          <p:cNvSpPr/>
          <p:nvPr/>
        </p:nvSpPr>
        <p:spPr>
          <a:xfrm rot="5400000" flipH="1">
            <a:off x="5945962" y="5763302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3" name="Forma livre: Forma 1072">
            <a:extLst>
              <a:ext uri="{FF2B5EF4-FFF2-40B4-BE49-F238E27FC236}">
                <a16:creationId xmlns:a16="http://schemas.microsoft.com/office/drawing/2014/main" id="{AE3DBD00-A6AA-E519-AEFC-557137BA2257}"/>
              </a:ext>
            </a:extLst>
          </p:cNvPr>
          <p:cNvSpPr/>
          <p:nvPr/>
        </p:nvSpPr>
        <p:spPr>
          <a:xfrm rot="16200000">
            <a:off x="5941141" y="10440386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4" name="Forma livre: Forma 1073">
            <a:extLst>
              <a:ext uri="{FF2B5EF4-FFF2-40B4-BE49-F238E27FC236}">
                <a16:creationId xmlns:a16="http://schemas.microsoft.com/office/drawing/2014/main" id="{20BD3D0E-16FB-38B5-6EB7-D13B723EDF8F}"/>
              </a:ext>
            </a:extLst>
          </p:cNvPr>
          <p:cNvSpPr/>
          <p:nvPr/>
        </p:nvSpPr>
        <p:spPr>
          <a:xfrm rot="5400000" flipH="1">
            <a:off x="5937802" y="10208811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7" name="Forma livre: Forma 1076">
            <a:extLst>
              <a:ext uri="{FF2B5EF4-FFF2-40B4-BE49-F238E27FC236}">
                <a16:creationId xmlns:a16="http://schemas.microsoft.com/office/drawing/2014/main" id="{3102489E-3B1E-2EEA-296B-68B404571A2F}"/>
              </a:ext>
            </a:extLst>
          </p:cNvPr>
          <p:cNvSpPr/>
          <p:nvPr/>
        </p:nvSpPr>
        <p:spPr>
          <a:xfrm rot="16200000">
            <a:off x="5952640" y="14848040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8" name="Forma livre: Forma 1077">
            <a:extLst>
              <a:ext uri="{FF2B5EF4-FFF2-40B4-BE49-F238E27FC236}">
                <a16:creationId xmlns:a16="http://schemas.microsoft.com/office/drawing/2014/main" id="{51DB9DA7-F8C4-CC94-16BA-9C9616B87322}"/>
              </a:ext>
            </a:extLst>
          </p:cNvPr>
          <p:cNvSpPr/>
          <p:nvPr/>
        </p:nvSpPr>
        <p:spPr>
          <a:xfrm rot="5400000" flipH="1">
            <a:off x="5949301" y="14616465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79" name="Forma livre: Forma 1078">
            <a:extLst>
              <a:ext uri="{FF2B5EF4-FFF2-40B4-BE49-F238E27FC236}">
                <a16:creationId xmlns:a16="http://schemas.microsoft.com/office/drawing/2014/main" id="{37E934FE-E896-A859-D020-87CCA1C21B4C}"/>
              </a:ext>
            </a:extLst>
          </p:cNvPr>
          <p:cNvSpPr/>
          <p:nvPr/>
        </p:nvSpPr>
        <p:spPr>
          <a:xfrm rot="16200000">
            <a:off x="5954721" y="19223414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0" name="Forma livre: Forma 1079">
            <a:extLst>
              <a:ext uri="{FF2B5EF4-FFF2-40B4-BE49-F238E27FC236}">
                <a16:creationId xmlns:a16="http://schemas.microsoft.com/office/drawing/2014/main" id="{64C6CED5-ACC9-65B6-7109-870D1E9F1892}"/>
              </a:ext>
            </a:extLst>
          </p:cNvPr>
          <p:cNvSpPr/>
          <p:nvPr/>
        </p:nvSpPr>
        <p:spPr>
          <a:xfrm rot="5400000" flipH="1">
            <a:off x="5951382" y="18991839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081" name="Retângulo 1080">
            <a:extLst>
              <a:ext uri="{FF2B5EF4-FFF2-40B4-BE49-F238E27FC236}">
                <a16:creationId xmlns:a16="http://schemas.microsoft.com/office/drawing/2014/main" id="{0C2EAE76-14FA-B4CF-E954-73B562362530}"/>
              </a:ext>
            </a:extLst>
          </p:cNvPr>
          <p:cNvSpPr/>
          <p:nvPr/>
        </p:nvSpPr>
        <p:spPr>
          <a:xfrm>
            <a:off x="0" y="20444320"/>
            <a:ext cx="12192000" cy="320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84" name="CaixaDeTexto 1083">
            <a:extLst>
              <a:ext uri="{FF2B5EF4-FFF2-40B4-BE49-F238E27FC236}">
                <a16:creationId xmlns:a16="http://schemas.microsoft.com/office/drawing/2014/main" id="{E46ECBB4-F852-D57E-BEDC-821D631501B3}"/>
              </a:ext>
            </a:extLst>
          </p:cNvPr>
          <p:cNvSpPr txBox="1"/>
          <p:nvPr/>
        </p:nvSpPr>
        <p:spPr>
          <a:xfrm>
            <a:off x="304082" y="19827355"/>
            <a:ext cx="2648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spc="-4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Conteúdos relacionados</a:t>
            </a:r>
          </a:p>
        </p:txBody>
      </p:sp>
      <p:pic>
        <p:nvPicPr>
          <p:cNvPr id="1127" name="Imagem 1126">
            <a:extLst>
              <a:ext uri="{FF2B5EF4-FFF2-40B4-BE49-F238E27FC236}">
                <a16:creationId xmlns:a16="http://schemas.microsoft.com/office/drawing/2014/main" id="{4A52DDEA-0CFF-A2C8-CA3E-34573BDE2CA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2548"/>
          <a:stretch/>
        </p:blipFill>
        <p:spPr>
          <a:xfrm>
            <a:off x="264342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6" name="Imagem 1125">
            <a:extLst>
              <a:ext uri="{FF2B5EF4-FFF2-40B4-BE49-F238E27FC236}">
                <a16:creationId xmlns:a16="http://schemas.microsoft.com/office/drawing/2014/main" id="{5E53F73A-8F49-BC58-F225-B0C1E70E81C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r="8246"/>
          <a:stretch/>
        </p:blipFill>
        <p:spPr>
          <a:xfrm>
            <a:off x="2232299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5" name="Imagem 1124">
            <a:extLst>
              <a:ext uri="{FF2B5EF4-FFF2-40B4-BE49-F238E27FC236}">
                <a16:creationId xmlns:a16="http://schemas.microsoft.com/office/drawing/2014/main" id="{48D5AE22-4054-FD0C-6C41-3658A0377C4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r="503"/>
          <a:stretch/>
        </p:blipFill>
        <p:spPr>
          <a:xfrm>
            <a:off x="4200256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4" name="Imagem 1123">
            <a:extLst>
              <a:ext uri="{FF2B5EF4-FFF2-40B4-BE49-F238E27FC236}">
                <a16:creationId xmlns:a16="http://schemas.microsoft.com/office/drawing/2014/main" id="{85A15CB3-BE33-1564-4FB5-92E0F47FFB7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0334"/>
          <a:stretch/>
        </p:blipFill>
        <p:spPr>
          <a:xfrm>
            <a:off x="6168213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3" name="Imagem 1122">
            <a:extLst>
              <a:ext uri="{FF2B5EF4-FFF2-40B4-BE49-F238E27FC236}">
                <a16:creationId xmlns:a16="http://schemas.microsoft.com/office/drawing/2014/main" id="{5A742FA4-FF6F-D1F0-CE95-A382425D0AA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" b="104"/>
          <a:stretch/>
        </p:blipFill>
        <p:spPr>
          <a:xfrm>
            <a:off x="8136170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2" name="Imagem 1121">
            <a:extLst>
              <a:ext uri="{FF2B5EF4-FFF2-40B4-BE49-F238E27FC236}">
                <a16:creationId xmlns:a16="http://schemas.microsoft.com/office/drawing/2014/main" id="{EC016967-E8C8-441F-EF2C-FB59E73147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r="1960"/>
          <a:stretch/>
        </p:blipFill>
        <p:spPr>
          <a:xfrm>
            <a:off x="10104127" y="20340847"/>
            <a:ext cx="1819885" cy="2724150"/>
          </a:xfrm>
          <a:custGeom>
            <a:avLst/>
            <a:gdLst>
              <a:gd name="connsiteX0" fmla="*/ 0 w 1819885"/>
              <a:gd name="connsiteY0" fmla="*/ 0 h 2724150"/>
              <a:gd name="connsiteX1" fmla="*/ 1819885 w 1819885"/>
              <a:gd name="connsiteY1" fmla="*/ 0 h 2724150"/>
              <a:gd name="connsiteX2" fmla="*/ 1819885 w 1819885"/>
              <a:gd name="connsiteY2" fmla="*/ 2724150 h 2724150"/>
              <a:gd name="connsiteX3" fmla="*/ 0 w 1819885"/>
              <a:gd name="connsiteY3" fmla="*/ 2724150 h 2724150"/>
              <a:gd name="connsiteX4" fmla="*/ 0 w 1819885"/>
              <a:gd name="connsiteY4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885" h="2724150">
                <a:moveTo>
                  <a:pt x="0" y="0"/>
                </a:moveTo>
                <a:lnTo>
                  <a:pt x="1819885" y="0"/>
                </a:lnTo>
                <a:lnTo>
                  <a:pt x="1819885" y="2724150"/>
                </a:lnTo>
                <a:lnTo>
                  <a:pt x="0" y="27241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28" name="Forma livre: Forma 1127">
            <a:extLst>
              <a:ext uri="{FF2B5EF4-FFF2-40B4-BE49-F238E27FC236}">
                <a16:creationId xmlns:a16="http://schemas.microsoft.com/office/drawing/2014/main" id="{FFC79088-5693-A408-5F59-E6DEE4ABB8F9}"/>
              </a:ext>
            </a:extLst>
          </p:cNvPr>
          <p:cNvSpPr/>
          <p:nvPr/>
        </p:nvSpPr>
        <p:spPr>
          <a:xfrm rot="5400000" flipV="1">
            <a:off x="5958060" y="8193371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29" name="Forma livre: Forma 1128">
            <a:extLst>
              <a:ext uri="{FF2B5EF4-FFF2-40B4-BE49-F238E27FC236}">
                <a16:creationId xmlns:a16="http://schemas.microsoft.com/office/drawing/2014/main" id="{8BF3E767-1BEF-E53D-AA28-2B759E2E091A}"/>
              </a:ext>
            </a:extLst>
          </p:cNvPr>
          <p:cNvSpPr/>
          <p:nvPr/>
        </p:nvSpPr>
        <p:spPr>
          <a:xfrm rot="16200000" flipH="1" flipV="1">
            <a:off x="5954721" y="7961796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0" name="Forma livre: Forma 1129">
            <a:extLst>
              <a:ext uri="{FF2B5EF4-FFF2-40B4-BE49-F238E27FC236}">
                <a16:creationId xmlns:a16="http://schemas.microsoft.com/office/drawing/2014/main" id="{ECADEFAA-3AFD-F17F-626A-F9CAC1061308}"/>
              </a:ext>
            </a:extLst>
          </p:cNvPr>
          <p:cNvSpPr/>
          <p:nvPr/>
        </p:nvSpPr>
        <p:spPr>
          <a:xfrm rot="5400000" flipV="1">
            <a:off x="5941320" y="12596266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1" name="Forma livre: Forma 1130">
            <a:extLst>
              <a:ext uri="{FF2B5EF4-FFF2-40B4-BE49-F238E27FC236}">
                <a16:creationId xmlns:a16="http://schemas.microsoft.com/office/drawing/2014/main" id="{7879BEA2-F7C3-24D0-03C8-31D634225A88}"/>
              </a:ext>
            </a:extLst>
          </p:cNvPr>
          <p:cNvSpPr/>
          <p:nvPr/>
        </p:nvSpPr>
        <p:spPr>
          <a:xfrm rot="16200000" flipH="1" flipV="1">
            <a:off x="5937981" y="12364691"/>
            <a:ext cx="319087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2" name="Forma livre: Forma 1131">
            <a:extLst>
              <a:ext uri="{FF2B5EF4-FFF2-40B4-BE49-F238E27FC236}">
                <a16:creationId xmlns:a16="http://schemas.microsoft.com/office/drawing/2014/main" id="{A736B0A5-9C1F-7B81-8E92-D9DD4856A48A}"/>
              </a:ext>
            </a:extLst>
          </p:cNvPr>
          <p:cNvSpPr/>
          <p:nvPr/>
        </p:nvSpPr>
        <p:spPr>
          <a:xfrm rot="5400000" flipV="1">
            <a:off x="5908863" y="17025837"/>
            <a:ext cx="356405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3" name="Forma livre: Forma 1132">
            <a:extLst>
              <a:ext uri="{FF2B5EF4-FFF2-40B4-BE49-F238E27FC236}">
                <a16:creationId xmlns:a16="http://schemas.microsoft.com/office/drawing/2014/main" id="{AC87148E-B7A9-2888-F49B-42853C6BFBD5}"/>
              </a:ext>
            </a:extLst>
          </p:cNvPr>
          <p:cNvSpPr/>
          <p:nvPr/>
        </p:nvSpPr>
        <p:spPr>
          <a:xfrm rot="16200000" flipH="1" flipV="1">
            <a:off x="5905525" y="16794263"/>
            <a:ext cx="356404" cy="533400"/>
          </a:xfrm>
          <a:custGeom>
            <a:avLst/>
            <a:gdLst>
              <a:gd name="connsiteX0" fmla="*/ 0 w 319087"/>
              <a:gd name="connsiteY0" fmla="*/ 266700 h 533400"/>
              <a:gd name="connsiteX1" fmla="*/ 200025 w 319087"/>
              <a:gd name="connsiteY1" fmla="*/ 533400 h 533400"/>
              <a:gd name="connsiteX2" fmla="*/ 319088 w 319087"/>
              <a:gd name="connsiteY2" fmla="*/ 533400 h 533400"/>
              <a:gd name="connsiteX3" fmla="*/ 119063 w 319087"/>
              <a:gd name="connsiteY3" fmla="*/ 266700 h 533400"/>
              <a:gd name="connsiteX4" fmla="*/ 319088 w 319087"/>
              <a:gd name="connsiteY4" fmla="*/ 0 h 533400"/>
              <a:gd name="connsiteX5" fmla="*/ 200025 w 319087"/>
              <a:gd name="connsiteY5" fmla="*/ 0 h 533400"/>
              <a:gd name="connsiteX6" fmla="*/ 0 w 319087"/>
              <a:gd name="connsiteY6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266700"/>
                </a:moveTo>
                <a:lnTo>
                  <a:pt x="200025" y="533400"/>
                </a:lnTo>
                <a:lnTo>
                  <a:pt x="319088" y="533400"/>
                </a:lnTo>
                <a:lnTo>
                  <a:pt x="119063" y="266700"/>
                </a:lnTo>
                <a:lnTo>
                  <a:pt x="319088" y="0"/>
                </a:lnTo>
                <a:lnTo>
                  <a:pt x="200025" y="0"/>
                </a:lnTo>
                <a:lnTo>
                  <a:pt x="0" y="266700"/>
                </a:lnTo>
                <a:close/>
              </a:path>
            </a:pathLst>
          </a:custGeom>
          <a:gradFill>
            <a:gsLst>
              <a:gs pos="25000">
                <a:srgbClr val="0D0D0D"/>
              </a:gs>
              <a:gs pos="0">
                <a:srgbClr val="370343"/>
              </a:gs>
              <a:gs pos="56088">
                <a:srgbClr val="1D0628"/>
              </a:gs>
              <a:gs pos="83000">
                <a:srgbClr val="7030A0"/>
              </a:gs>
              <a:gs pos="100000">
                <a:srgbClr val="000000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PT"/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335EB487-5161-D37F-4E88-FE0C2A9719E5}"/>
              </a:ext>
            </a:extLst>
          </p:cNvPr>
          <p:cNvSpPr/>
          <p:nvPr/>
        </p:nvSpPr>
        <p:spPr>
          <a:xfrm>
            <a:off x="2755900" y="19916037"/>
            <a:ext cx="197164" cy="197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0200F89F-AB8A-7AF3-D0A3-164372EA1FAE}"/>
              </a:ext>
            </a:extLst>
          </p:cNvPr>
          <p:cNvSpPr/>
          <p:nvPr/>
        </p:nvSpPr>
        <p:spPr>
          <a:xfrm>
            <a:off x="3010984" y="19909775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6" name="Oval 1135">
            <a:extLst>
              <a:ext uri="{FF2B5EF4-FFF2-40B4-BE49-F238E27FC236}">
                <a16:creationId xmlns:a16="http://schemas.microsoft.com/office/drawing/2014/main" id="{440E51B6-92AE-2530-307C-87EEA483C77C}"/>
              </a:ext>
            </a:extLst>
          </p:cNvPr>
          <p:cNvSpPr/>
          <p:nvPr/>
        </p:nvSpPr>
        <p:spPr>
          <a:xfrm>
            <a:off x="2397180" y="5919689"/>
            <a:ext cx="197164" cy="197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37" name="Oval 1136">
            <a:extLst>
              <a:ext uri="{FF2B5EF4-FFF2-40B4-BE49-F238E27FC236}">
                <a16:creationId xmlns:a16="http://schemas.microsoft.com/office/drawing/2014/main" id="{BD968773-E2A3-1920-0F71-EFEBCF40AFFF}"/>
              </a:ext>
            </a:extLst>
          </p:cNvPr>
          <p:cNvSpPr/>
          <p:nvPr/>
        </p:nvSpPr>
        <p:spPr>
          <a:xfrm>
            <a:off x="2652264" y="5913427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19C3DA-9647-4099-3A10-00CCF8B5DBEF}"/>
              </a:ext>
            </a:extLst>
          </p:cNvPr>
          <p:cNvSpPr/>
          <p:nvPr/>
        </p:nvSpPr>
        <p:spPr>
          <a:xfrm>
            <a:off x="6182" y="1535"/>
            <a:ext cx="3258005" cy="6861239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44">
            <a:hlinkClick r:id="rId41" action="ppaction://hlinksldjump"/>
            <a:extLst>
              <a:ext uri="{FF2B5EF4-FFF2-40B4-BE49-F238E27FC236}">
                <a16:creationId xmlns:a16="http://schemas.microsoft.com/office/drawing/2014/main" id="{7E9C3B84-2BA7-84DA-32A8-65CE79444F9F}"/>
              </a:ext>
            </a:extLst>
          </p:cNvPr>
          <p:cNvCxnSpPr>
            <a:cxnSpLocks/>
          </p:cNvCxnSpPr>
          <p:nvPr/>
        </p:nvCxnSpPr>
        <p:spPr>
          <a:xfrm rot="2700000">
            <a:off x="502682" y="390889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hlinkClick r:id="rId41" action="ppaction://hlinksldjump"/>
            <a:extLst>
              <a:ext uri="{FF2B5EF4-FFF2-40B4-BE49-F238E27FC236}">
                <a16:creationId xmlns:a16="http://schemas.microsoft.com/office/drawing/2014/main" id="{364C3C54-97E2-655E-65CE-E4380D1D91C6}"/>
              </a:ext>
            </a:extLst>
          </p:cNvPr>
          <p:cNvCxnSpPr>
            <a:cxnSpLocks/>
          </p:cNvCxnSpPr>
          <p:nvPr/>
        </p:nvCxnSpPr>
        <p:spPr>
          <a:xfrm rot="-2700000">
            <a:off x="502683" y="390888"/>
            <a:ext cx="17621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2C4C2C8-510F-066D-FD2C-00377D5880B3}"/>
              </a:ext>
            </a:extLst>
          </p:cNvPr>
          <p:cNvSpPr txBox="1"/>
          <p:nvPr/>
        </p:nvSpPr>
        <p:spPr>
          <a:xfrm>
            <a:off x="431177" y="747713"/>
            <a:ext cx="82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Início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F98532-BA05-3DC7-9964-1152A3F6AFC0}"/>
              </a:ext>
            </a:extLst>
          </p:cNvPr>
          <p:cNvSpPr txBox="1"/>
          <p:nvPr/>
        </p:nvSpPr>
        <p:spPr>
          <a:xfrm>
            <a:off x="431177" y="1281387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Filmes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27A803C-CED6-BFA7-C707-7A11C7C83EBE}"/>
              </a:ext>
            </a:extLst>
          </p:cNvPr>
          <p:cNvSpPr txBox="1"/>
          <p:nvPr/>
        </p:nvSpPr>
        <p:spPr>
          <a:xfrm>
            <a:off x="424034" y="1812680"/>
            <a:ext cx="8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Séries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7A01801-9A67-5CD4-AACE-869A284A0017}"/>
              </a:ext>
            </a:extLst>
          </p:cNvPr>
          <p:cNvSpPr txBox="1"/>
          <p:nvPr/>
        </p:nvSpPr>
        <p:spPr>
          <a:xfrm>
            <a:off x="409747" y="2329685"/>
            <a:ext cx="11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Originals</a:t>
            </a:r>
            <a:endParaRPr lang="pt-PT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80B2E4B3-2D2C-A11B-AF42-F9476B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4" b="2456"/>
          <a:stretch/>
        </p:blipFill>
        <p:spPr>
          <a:xfrm>
            <a:off x="6183" y="4146746"/>
            <a:ext cx="3258005" cy="2182112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A32E59-EDA2-8D2A-56EF-FA50F3AECB2A}"/>
              </a:ext>
            </a:extLst>
          </p:cNvPr>
          <p:cNvSpPr txBox="1"/>
          <p:nvPr/>
        </p:nvSpPr>
        <p:spPr>
          <a:xfrm>
            <a:off x="409747" y="2860978"/>
            <a:ext cx="133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Tendências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D09A1A-71A6-BE1B-ACEB-48D43B616F8E}"/>
              </a:ext>
            </a:extLst>
          </p:cNvPr>
          <p:cNvSpPr txBox="1"/>
          <p:nvPr/>
        </p:nvSpPr>
        <p:spPr>
          <a:xfrm>
            <a:off x="346200" y="3157068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4380ACA-1443-99E5-44A1-57DAEFF3B5CA}"/>
              </a:ext>
            </a:extLst>
          </p:cNvPr>
          <p:cNvSpPr txBox="1"/>
          <p:nvPr/>
        </p:nvSpPr>
        <p:spPr>
          <a:xfrm>
            <a:off x="360488" y="3635487"/>
            <a:ext cx="27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_____________________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DABE991-AD31-6096-47F1-6991904E56E0}"/>
              </a:ext>
            </a:extLst>
          </p:cNvPr>
          <p:cNvSpPr txBox="1"/>
          <p:nvPr/>
        </p:nvSpPr>
        <p:spPr>
          <a:xfrm>
            <a:off x="424034" y="3521785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Terminar sessão</a:t>
            </a:r>
          </a:p>
        </p:txBody>
      </p:sp>
      <p:pic>
        <p:nvPicPr>
          <p:cNvPr id="56" name="Imagem 55">
            <a:hlinkClick r:id="rId10" action="ppaction://hlinksldjump"/>
            <a:extLst>
              <a:ext uri="{FF2B5EF4-FFF2-40B4-BE49-F238E27FC236}">
                <a16:creationId xmlns:a16="http://schemas.microsoft.com/office/drawing/2014/main" id="{E489C707-93FD-63A2-AB4E-C2EC17F24B9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71925" y="3598906"/>
            <a:ext cx="221860" cy="21947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56" name="Pré-visualização de Diapositivo 1055">
                <a:extLst>
                  <a:ext uri="{FF2B5EF4-FFF2-40B4-BE49-F238E27FC236}">
                    <a16:creationId xmlns:a16="http://schemas.microsoft.com/office/drawing/2014/main" id="{5F9EEC7E-2893-C894-D4E6-679EFE4F47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569292"/>
                  </p:ext>
                </p:extLst>
              </p:nvPr>
            </p:nvGraphicFramePr>
            <p:xfrm rot="5400000">
              <a:off x="9328686" y="1390079"/>
              <a:ext cx="2494764" cy="2037565"/>
            </p:xfrm>
            <a:graphic>
              <a:graphicData uri="http://schemas.microsoft.com/office/powerpoint/2016/slidezoom">
                <pslz:sldZm>
                  <pslz:sldZmObj sldId="265" cId="4182945031">
                    <pslz:zmPr id="{2164B04C-923E-4A0E-B626-46D53C33B490}" imageType="cover" transitionDur="1000">
                      <p166:blipFill xmlns:p166="http://schemas.microsoft.com/office/powerpoint/2016/6/main"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2494764" cy="20375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56" name="Pré-visualização de Diapositivo 1055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5F9EEC7E-2893-C894-D4E6-679EFE4F47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328686" y="1390079"/>
                <a:ext cx="2494764" cy="20375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063" name="Imagem 1062">
            <a:hlinkClick r:id="rId47" action="ppaction://hlinksldjump"/>
            <a:extLst>
              <a:ext uri="{FF2B5EF4-FFF2-40B4-BE49-F238E27FC236}">
                <a16:creationId xmlns:a16="http://schemas.microsoft.com/office/drawing/2014/main" id="{5DC43174-AAE1-77CC-4CDC-06415DC09D5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8" y="720406"/>
            <a:ext cx="821532" cy="441074"/>
          </a:xfrm>
          <a:prstGeom prst="rect">
            <a:avLst/>
          </a:prstGeom>
        </p:spPr>
      </p:pic>
      <p:sp>
        <p:nvSpPr>
          <p:cNvPr id="1064" name="Oval 1063">
            <a:hlinkClick r:id="rId48" action="ppaction://hlinksldjump"/>
            <a:extLst>
              <a:ext uri="{FF2B5EF4-FFF2-40B4-BE49-F238E27FC236}">
                <a16:creationId xmlns:a16="http://schemas.microsoft.com/office/drawing/2014/main" id="{6D903D18-DC55-9D0C-3017-DA580D6C6F6C}"/>
              </a:ext>
            </a:extLst>
          </p:cNvPr>
          <p:cNvSpPr/>
          <p:nvPr/>
        </p:nvSpPr>
        <p:spPr>
          <a:xfrm>
            <a:off x="-383884" y="7067852"/>
            <a:ext cx="197164" cy="19716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991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7273" showWhenStopped="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64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196F72E87056B4F8675F671779730CD" ma:contentTypeVersion="10" ma:contentTypeDescription="Criar um novo documento." ma:contentTypeScope="" ma:versionID="e402bb65b7c850fd411599c33d947bf7">
  <xsd:schema xmlns:xsd="http://www.w3.org/2001/XMLSchema" xmlns:xs="http://www.w3.org/2001/XMLSchema" xmlns:p="http://schemas.microsoft.com/office/2006/metadata/properties" xmlns:ns2="9616756c-0a4f-478f-86b2-374fb0f89540" xmlns:ns3="72336cec-4f12-4068-85fc-bedf2d8f665b" targetNamespace="http://schemas.microsoft.com/office/2006/metadata/properties" ma:root="true" ma:fieldsID="257bbfd715e573f4c4cb0a9ebd5c0445" ns2:_="" ns3:_="">
    <xsd:import namespace="9616756c-0a4f-478f-86b2-374fb0f89540"/>
    <xsd:import namespace="72336cec-4f12-4068-85fc-bedf2d8f665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16756c-0a4f-478f-86b2-374fb0f89540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Etiquetas de Imagem" ma:readOnly="false" ma:fieldId="{5cf76f15-5ced-4ddc-b409-7134ff3c332f}" ma:taxonomyMulti="true" ma:sspId="ba9b00a2-8954-4655-963f-231c15ee96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336cec-4f12-4068-85fc-bedf2d8f665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77de125-43bb-4806-8ab0-7a9f41ed7666}" ma:internalName="TaxCatchAll" ma:showField="CatchAllData" ma:web="72336cec-4f12-4068-85fc-bedf2d8f66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616756c-0a4f-478f-86b2-374fb0f89540" xsi:nil="true"/>
    <TaxCatchAll xmlns="72336cec-4f12-4068-85fc-bedf2d8f665b" xsi:nil="true"/>
    <lcf76f155ced4ddcb4097134ff3c332f xmlns="9616756c-0a4f-478f-86b2-374fb0f8954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C1D46FF-C7FA-4257-BF35-580F31DD21FB}"/>
</file>

<file path=customXml/itemProps2.xml><?xml version="1.0" encoding="utf-8"?>
<ds:datastoreItem xmlns:ds="http://schemas.openxmlformats.org/officeDocument/2006/customXml" ds:itemID="{73A14423-0FDC-41C3-8703-EA49FA69F838}"/>
</file>

<file path=customXml/itemProps3.xml><?xml version="1.0" encoding="utf-8"?>
<ds:datastoreItem xmlns:ds="http://schemas.openxmlformats.org/officeDocument/2006/customXml" ds:itemID="{7D1A824E-7DB9-4D73-8837-E009610EA75A}"/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1940</Words>
  <Application>Microsoft Office PowerPoint</Application>
  <PresentationFormat>Ecrã Panorâmico</PresentationFormat>
  <Paragraphs>521</Paragraphs>
  <Slides>16</Slides>
  <Notes>10</Notes>
  <HiddenSlides>0</HiddenSlides>
  <MMClips>7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4" baseType="lpstr">
      <vt:lpstr>arial</vt:lpstr>
      <vt:lpstr>arial</vt:lpstr>
      <vt:lpstr>Arial Black</vt:lpstr>
      <vt:lpstr>Arial Rounded MT Bold</vt:lpstr>
      <vt:lpstr>Calibri</vt:lpstr>
      <vt:lpstr>Calibri Light</vt:lpstr>
      <vt:lpstr>ITC Avant Garde Std Md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salome b</dc:creator>
  <cp:lastModifiedBy>salome b</cp:lastModifiedBy>
  <cp:revision>34</cp:revision>
  <dcterms:created xsi:type="dcterms:W3CDTF">2023-03-22T15:06:08Z</dcterms:created>
  <dcterms:modified xsi:type="dcterms:W3CDTF">2023-03-24T10:45:40Z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0x0101005196F72E87056B4F8675F671779730CD</vt:lpwstr>
  </property>
</Properties>
</file>